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rin Reimer" initials="ER" lastIdx="1" clrIdx="0">
    <p:extLst>
      <p:ext uri="{19B8F6BF-5375-455C-9EA6-DF929625EA0E}">
        <p15:presenceInfo xmlns:p15="http://schemas.microsoft.com/office/powerpoint/2012/main" userId="S::ereimer@nirb.ca::7b110fa1-885e-4be3-9ccd-d68ab4c826b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50" d="100"/>
          <a:sy n="50" d="100"/>
        </p:scale>
        <p:origin x="54" y="16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1C77C3-CC4D-437D-8BD6-E0D2871555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0E1A38-3D57-4158-8A99-5B30B86709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F13405-08D5-4F14-BC86-5CD0CC7684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D92BA-D486-4945-B727-1AA89BDAFEA7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B517AC-10D5-4BE6-A25E-F93A3CD43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E20DA8-5123-4CD3-AD90-53916EEA6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9A282-3FCC-4B31-857F-87EF18E2F9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662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3B2AD3-02DF-446D-80F9-E036B9D923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87822-0C59-4924-9CA8-D70BF5C1CE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24E6FC-4657-4202-8159-3F4D955F5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D92BA-D486-4945-B727-1AA89BDAFEA7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CE1221-0DCB-4C46-A66A-4F3115C46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EB376-076C-4D72-816B-D94D676F5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9A282-3FCC-4B31-857F-87EF18E2F9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985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0CB244-6985-4EB0-ADC0-8028867C8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F438F4-477E-4564-80E4-A80A88E8FD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8FCF04-7B1F-458E-BDC0-11074EB6C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D92BA-D486-4945-B727-1AA89BDAFEA7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251BC1-EFA2-45A4-8C9B-83B5D67112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BDF4D3-7765-4AD9-A397-AC5C53E11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9A282-3FCC-4B31-857F-87EF18E2F9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7483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F838B-6667-4BE7-9D88-63B0BA4C6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FFF855-A65F-45F5-A3E3-5D8F351AE9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A774CF-96BC-4565-9CE7-01EAF1D5DC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A67406-DCEE-43EC-A102-A17CD6073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D92BA-D486-4945-B727-1AA89BDAFEA7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779C56-5C43-4D16-ACEC-B1E763809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2058BA-0336-4AC1-A623-B3492A49D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9A282-3FCC-4B31-857F-87EF18E2F9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6810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D63FE-82E0-4A85-A37E-5AC125FEBF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A6A250-02F6-463F-BE78-E5426941C0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D3437A-FDB6-417F-AAC2-69806F4F99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DAD22F-4858-418B-B32A-424C129918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8A30F73-94D2-4A93-8E2D-15BD548E0C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9A6E56-D0C0-4395-92D3-5DBCEC7A93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D92BA-D486-4945-B727-1AA89BDAFEA7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9E405E-11B5-4037-8B4D-70D797FD1E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B240C4-AFFA-485D-8643-1536EAAB1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9A282-3FCC-4B31-857F-87EF18E2F9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87552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1BA719-E3D4-44B5-BFA7-01F8AC3F5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1460E3E-D4D4-4640-BB3A-8ABF38464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D92BA-D486-4945-B727-1AA89BDAFEA7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4566819-383D-4440-B8D0-C91CF0934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6DD333-3D5A-44DE-9F31-58D14F7F8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9A282-3FCC-4B31-857F-87EF18E2F9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374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12318B-F377-4BA1-819E-3E098548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D92BA-D486-4945-B727-1AA89BDAFEA7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CE89CCC-00C1-40A3-88E0-965D8BF06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6C0DC3-AB63-4B26-9689-0D0249722C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9A282-3FCC-4B31-857F-87EF18E2F9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0223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ECC91A-081B-4530-B71C-3848C9FCDE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BD03BF-9FCD-4002-AE39-E5675B378C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FE2E35-EF53-466E-A5ED-F87B305245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B23A4-5404-4DBA-8018-6C4FC9D1D6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D92BA-D486-4945-B727-1AA89BDAFEA7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7C260E-AACE-4630-83A9-66AB6FBD4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71AFAD-AFB4-4781-BA5A-E3ABFD0F8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9A282-3FCC-4B31-857F-87EF18E2F9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069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C5B0A4-1AE6-4C46-88FC-32B670525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C218A7D-5599-419D-BEC8-66047D9E25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291C24-3092-4A87-9739-18B4B3F54E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6203D5-76CE-4DA0-BFBA-6F40DAFCCD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D92BA-D486-4945-B727-1AA89BDAFEA7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F06826-2294-4277-A065-4653678917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1BF371-DADA-4493-9CD9-8B6D77D4B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9A282-3FCC-4B31-857F-87EF18E2F9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0434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570CC-75C6-4F37-87DB-86046307E5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E0508EA-E9C2-4E29-83A9-46149C66B1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185B5-6E46-4683-B242-F4BF5C782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D92BA-D486-4945-B727-1AA89BDAFEA7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4CD18C-1992-46E0-B449-86379DEDC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D3122B-F26D-468D-A351-2AC49A4B0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9A282-3FCC-4B31-857F-87EF18E2F9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2904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17986CF-C78F-48CA-B0A2-A2625D322D0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8B1B2C-6460-4DF6-A418-6CE09CB096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13B7B3-AA11-45A2-BF8A-682E5FF32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D92BA-D486-4945-B727-1AA89BDAFEA7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72C7D5-0179-4DF4-89E7-1EB111562A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1874CB-B8C5-48DA-907F-7FEE3A89F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9A282-3FCC-4B31-857F-87EF18E2F9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72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265F76-AA80-4604-9D65-4F3D2E62D1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D00118-0579-4138-914E-67414AA55B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54BB22-12B2-443D-AEBE-1E63BF6DAD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AD92BA-D486-4945-B727-1AA89BDAFEA7}" type="datetimeFigureOut">
              <a:rPr lang="en-US" smtClean="0"/>
              <a:t>4/4/2023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1C49D7-E635-4E8D-9BC9-33D9CB78E2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A9DADB-5B10-436C-B1DF-1D4291E7ED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9A282-3FCC-4B31-857F-87EF18E2F9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067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2 NIRB LOGO">
            <a:extLst>
              <a:ext uri="{FF2B5EF4-FFF2-40B4-BE49-F238E27FC236}">
                <a16:creationId xmlns:a16="http://schemas.microsoft.com/office/drawing/2014/main" id="{BCA88030-69A1-402C-911F-F9F4CB9DE42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10"/>
          <a:stretch/>
        </p:blipFill>
        <p:spPr bwMode="auto">
          <a:xfrm>
            <a:off x="8973887" y="4644737"/>
            <a:ext cx="3134852" cy="2213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4" name="Text Box 3">
            <a:extLst>
              <a:ext uri="{FF2B5EF4-FFF2-40B4-BE49-F238E27FC236}">
                <a16:creationId xmlns:a16="http://schemas.microsoft.com/office/drawing/2014/main" id="{D188DAE5-86E7-4C42-925E-84832B4797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811" y="181850"/>
            <a:ext cx="11385927" cy="569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195" tIns="36195" rIns="36195" bIns="36195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u-Cans-CA" sz="3200" b="1" i="0" u="sng" baseline="0" dirty="0">
                <a:solidFill>
                  <a:srgbClr val="000000"/>
                </a:solidFill>
                <a:latin typeface="+mj-lt"/>
              </a:rPr>
              <a:t>ᑐᓴᖅᑎᑦᑎᔾᔪᑎ ᓄᓇᓕᖕᒥ ᐊᐱᖅᓱᕐᓂᕐᒧᑦ ᑲᑎᒪᓂᐅᓂᐋᖅᑐᓂᒃ</a:t>
            </a:r>
          </a:p>
        </p:txBody>
      </p:sp>
      <p:sp>
        <p:nvSpPr>
          <p:cNvPr id="7" name="Text Box 6">
            <a:extLst>
              <a:ext uri="{FF2B5EF4-FFF2-40B4-BE49-F238E27FC236}">
                <a16:creationId xmlns:a16="http://schemas.microsoft.com/office/drawing/2014/main" id="{545D0277-AB04-4113-BCD7-2A4BD71B36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1" y="739608"/>
            <a:ext cx="9076888" cy="1132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195" tIns="219090" rIns="36195" bIns="36195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iu-Cans-CA" sz="2000" b="0" i="0" u="none" baseline="0" dirty="0">
                <a:solidFill>
                  <a:srgbClr val="000000"/>
                </a:solidFill>
                <a:latin typeface="+mj-lt"/>
              </a:rPr>
              <a:t>ᓄᓇᕗᒻᒥ ᐊᕙᑎᓕᕆᔨᒃᑯᑦ ᑲᑎᒪᔨᖏᑦ (NIRB) ᑲᑎᒪᑎᑦᑎᓂᐋᕐᒪᑕ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iu-Cans-CA" sz="2000" b="1" i="0" u="none" baseline="0" dirty="0">
                <a:solidFill>
                  <a:srgbClr val="000000"/>
                </a:solidFill>
                <a:latin typeface="+mj-lt"/>
              </a:rPr>
              <a:t>ᐃᓄᓕᒫᓂᒃ ᓄᓇᓕᖕᒥ ᑲᑎᒪᑎᑦᑎᓪᓗᑎᒃ</a:t>
            </a:r>
          </a:p>
        </p:txBody>
      </p:sp>
      <p:sp>
        <p:nvSpPr>
          <p:cNvPr id="8" name="Text Box 7">
            <a:extLst>
              <a:ext uri="{FF2B5EF4-FFF2-40B4-BE49-F238E27FC236}">
                <a16:creationId xmlns:a16="http://schemas.microsoft.com/office/drawing/2014/main" id="{12627BE9-4CA2-4449-925C-2FD11211B6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05216" y="2015766"/>
            <a:ext cx="9076887" cy="2695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0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195" tIns="219090" rIns="36195" bIns="36195" numCol="1" anchor="t" anchorCtr="0" compatLnSpc="1">
            <a:prstTxWarp prst="textNoShape">
              <a:avLst/>
            </a:prstTxWarp>
          </a:bodyPr>
          <a:lstStyle/>
          <a:p>
            <a:pPr marL="901700" marR="0" lvl="0" indent="-900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iu-Cans-CA" sz="1600" b="1" i="0" u="none" baseline="0" dirty="0">
                <a:solidFill>
                  <a:srgbClr val="000000"/>
                </a:solidFill>
                <a:latin typeface="+mj-lt"/>
              </a:rPr>
              <a:t>ᖃᖓ:</a:t>
            </a:r>
            <a:r>
              <a:rPr lang="iu-Cans-CA" sz="1600" b="0" i="0" u="none" baseline="0" dirty="0">
                <a:solidFill>
                  <a:srgbClr val="000000"/>
                </a:solidFill>
                <a:latin typeface="+mj-lt"/>
              </a:rPr>
              <a:t>	</a:t>
            </a:r>
            <a:r>
              <a:rPr lang="en-CA" sz="1800" kern="1400" dirty="0" err="1">
                <a:effectLst/>
                <a:latin typeface="Euphemia" panose="020B05030401020201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ᐊᐃᕆᓕ</a:t>
            </a:r>
            <a:r>
              <a:rPr lang="en-CA" sz="1800" kern="1400" dirty="0">
                <a:effectLst/>
                <a:latin typeface="Euphemia" panose="020B05030401020201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27, 2023 </a:t>
            </a:r>
          </a:p>
          <a:p>
            <a:pPr marL="901700" marR="0" lvl="0" indent="-900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iu-Cans-CA" sz="1600" b="1" i="0" u="none" baseline="0" dirty="0">
                <a:solidFill>
                  <a:srgbClr val="000000"/>
                </a:solidFill>
                <a:latin typeface="+mj-lt"/>
              </a:rPr>
              <a:t>ᐃᑲᕐᕋᖓ:</a:t>
            </a:r>
            <a:r>
              <a:rPr lang="iu-Cans-CA" sz="1600" b="0" i="0" u="none" baseline="0" dirty="0">
                <a:solidFill>
                  <a:srgbClr val="000000"/>
                </a:solidFill>
                <a:latin typeface="+mj-lt"/>
              </a:rPr>
              <a:t>	</a:t>
            </a:r>
            <a:r>
              <a:rPr lang="iu-Cans-CA" sz="1600" b="0" i="1" u="none" baseline="0" dirty="0">
                <a:solidFill>
                  <a:srgbClr val="000000"/>
                </a:solidFill>
                <a:latin typeface="+mj-lt"/>
              </a:rPr>
              <a:t>ᐅᑉᓗᖅᓯᐅᑦ ᖃᐅᔨᓴᐅᑦ  </a:t>
            </a:r>
            <a:r>
              <a:rPr lang="iu-Cans-CA" sz="1600" b="0" i="0" u="none" baseline="0" dirty="0">
                <a:solidFill>
                  <a:srgbClr val="000000"/>
                </a:solidFill>
                <a:latin typeface="+mj-lt"/>
              </a:rPr>
              <a:t>2:00−ᒨᖅᐸᑦ ᑎᑭᓪᓗᒍ 4:00−ᒧᑦ ᐅᓐᓄᓴᒃᑯᑦ</a:t>
            </a:r>
          </a:p>
          <a:p>
            <a:pPr marL="901700" marR="0" lvl="0" indent="-9001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iu-Cans-CA" sz="1600" b="0" i="0" u="none" baseline="0" dirty="0">
                <a:solidFill>
                  <a:srgbClr val="000000"/>
                </a:solidFill>
                <a:latin typeface="+mj-lt"/>
              </a:rPr>
              <a:t>	ᑲᑎᒪᑎᑦᓯᔪᒫᖅᑐᑦ ᐃᓄᖕᓂᒃ ᐱᒋᐋᕐᓗᓂ 7:00 ᐅᓐᓄᒃᑯᑦ</a:t>
            </a:r>
          </a:p>
          <a:p>
            <a:pPr marL="901700" indent="-900113" eaLnBrk="0" fontAlgn="base" hangingPunct="0">
              <a:spcBef>
                <a:spcPct val="0"/>
              </a:spcBef>
              <a:spcAft>
                <a:spcPts val="600"/>
              </a:spcAft>
            </a:pPr>
            <a:r>
              <a:rPr lang="iu-Cans-CA" sz="1600" b="1" i="0" u="none" baseline="0" dirty="0">
                <a:solidFill>
                  <a:srgbClr val="000000"/>
                </a:solidFill>
                <a:latin typeface="+mj-lt"/>
              </a:rPr>
              <a:t>ᓇᓂ:</a:t>
            </a:r>
            <a:r>
              <a:rPr lang="iu-Cans-CA" sz="1600" b="0" i="0" u="none" baseline="0" dirty="0">
                <a:solidFill>
                  <a:srgbClr val="000000"/>
                </a:solidFill>
                <a:latin typeface="+mj-lt"/>
              </a:rPr>
              <a:t>	</a:t>
            </a:r>
            <a:r>
              <a:rPr lang="en-CA" sz="1600" i="1" dirty="0" err="1">
                <a:solidFill>
                  <a:srgbClr val="000000"/>
                </a:solidFill>
                <a:latin typeface="+mj-lt"/>
              </a:rPr>
              <a:t>ᐱᙳᐊᕐᕕ</a:t>
            </a:r>
            <a:r>
              <a:rPr lang="iu-Cans-CA" sz="1600" i="1" dirty="0">
                <a:solidFill>
                  <a:srgbClr val="000000"/>
                </a:solidFill>
                <a:latin typeface="+mj-lt"/>
              </a:rPr>
              <a:t>ᖕᒥ ᐅᓚᑉᕿᕕᖕᒥ </a:t>
            </a:r>
          </a:p>
          <a:p>
            <a:pPr marL="901700" marR="0" lvl="0" indent="-900113" algn="ctr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r>
              <a:rPr lang="iu-Cans-CA" sz="1600" b="1" i="0" u="none" baseline="0" dirty="0">
                <a:solidFill>
                  <a:srgbClr val="000000"/>
                </a:solidFill>
                <a:latin typeface="+mj-lt"/>
              </a:rPr>
              <a:t>ᖃᓄᐃᒻᒪ:</a:t>
            </a:r>
            <a:r>
              <a:rPr lang="iu-Cans-CA" sz="1600" b="0" i="0" u="none" baseline="0" dirty="0">
                <a:solidFill>
                  <a:srgbClr val="000000"/>
                </a:solidFill>
                <a:latin typeface="+mj-lt"/>
              </a:rPr>
              <a:t>	ᐅᖃᖃᑎᒌᒍᑕᐅᓂᐋᕐᓗᑎᒃ ᐊᑑᑎᖃᕐᓂᖅᐹᑦ ᐅᖃᓪᓚᐅᑎᒋᔭᐅᓗᑎᒃ ᐊᒻᒪᓗ ᐱᕕᒃᓴᖃᑦᑎᑦᑎᓪᓗᑎᒃ ᑭᐅᔪᖃᕈᓐᓇᖅᑎᑦᑎᓕᕐᒥᓗᑎᒃ </a:t>
            </a:r>
            <a:r>
              <a:rPr lang="iu-Cans-CA" sz="1600" b="0" i="0" u="none" baseline="0">
                <a:solidFill>
                  <a:srgbClr val="000000"/>
                </a:solidFill>
                <a:latin typeface="+mj-lt"/>
              </a:rPr>
              <a:t>ᐃᑲᔪᖅᑕᐅᖁᓪᓗᒍ ᐱᔭᕇᖅᑕᐅᓂᖓ </a:t>
            </a:r>
            <a:r>
              <a:rPr lang="iu-Cans-CA" sz="1600" b="0" i="0" u="none" baseline="0" dirty="0">
                <a:solidFill>
                  <a:srgbClr val="000000"/>
                </a:solidFill>
                <a:latin typeface="+mj-lt"/>
              </a:rPr>
              <a:t>ᓄᓇᕗᒻᒥ ᐊᕙᑎᓕᕆᔨᒃᑯᑦ ᑲᑎᒪᔨᖏᑕ ᐱᓕᕆᔾᔪᑕᐅᓪᓗᐋᑕᓱᖅ ᐊᒃᑐᐃᓂᖓᓄᑦ ᐅᖃᐅᓯᕆᔭᐅᓗᑎᒃ ᒪᓕᒃᑕᐅᔭᕆᐊᓖᑦ.</a:t>
            </a:r>
          </a:p>
        </p:txBody>
      </p:sp>
      <p:sp>
        <p:nvSpPr>
          <p:cNvPr id="9" name="Arrow: Pentagon 8">
            <a:extLst>
              <a:ext uri="{FF2B5EF4-FFF2-40B4-BE49-F238E27FC236}">
                <a16:creationId xmlns:a16="http://schemas.microsoft.com/office/drawing/2014/main" id="{9B862817-FF23-48FF-A7F8-0D1C5EB40C58}"/>
              </a:ext>
            </a:extLst>
          </p:cNvPr>
          <p:cNvSpPr/>
          <p:nvPr/>
        </p:nvSpPr>
        <p:spPr>
          <a:xfrm>
            <a:off x="0" y="0"/>
            <a:ext cx="1964531" cy="6858000"/>
          </a:xfrm>
          <a:prstGeom prst="homePlate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iu-Cans-CA" dirty="0">
              <a:latin typeface="+mj-lt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E4D14E-90EB-4BD8-B7BB-8145D0329B43}"/>
              </a:ext>
            </a:extLst>
          </p:cNvPr>
          <p:cNvSpPr txBox="1"/>
          <p:nvPr/>
        </p:nvSpPr>
        <p:spPr>
          <a:xfrm>
            <a:off x="1715509" y="4920371"/>
            <a:ext cx="65053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rtl="0"/>
            <a:r>
              <a:rPr lang="iu-Cans-CA" sz="1600" b="1" i="1" u="none" baseline="0" dirty="0">
                <a:latin typeface="+mj-lt"/>
              </a:rPr>
              <a:t>ᖃᐃᓗᓯ ᐅᖃᓪᓚᖃᑎᕋᕆᐋᖅᑐᓚᐅᕆᑦᓯ ᓄᓇᕗᒻᒥ ᐊᕙᑎᓕᕆᔨᒃᑯᑦ ᑲᑎᒪᔨᖏᓐᓂᑦ, ᒪᒪᑕᒋᐋᖅᑐᕐᓗᓯ ᑕᒧᓗᒐᕐᓂᒃ ᓂᐅᖃᕐᓂᓪᓗ ᐊᒻᒪᓗ ᓂᕆᐅᒡᓗᓯ ᓵᓚᒃᓴᐅᓯᐊᑐᐃᓐᓇᕆᐋᖃᕋᕕᑦ ᐃᓯᕈᓯᐋᑦᓯᓐᓂᑦ ᓵᓚᒃᓴᐅᓯᐊᒃᓴᒥᒃ!</a:t>
            </a:r>
          </a:p>
          <a:p>
            <a:endParaRPr lang="iu-Cans-CA" sz="1600" b="1" i="1" dirty="0">
              <a:latin typeface="+mj-lt"/>
            </a:endParaRPr>
          </a:p>
          <a:p>
            <a:pPr algn="l" rtl="0"/>
            <a:r>
              <a:rPr lang="iu-Cans-CA" sz="1600" b="1" i="1" u="none" baseline="0" dirty="0">
                <a:latin typeface="+mj-lt"/>
              </a:rPr>
              <a:t>ᐃᓄᒃᑎᑑᓕᖅᑎᕆᓯᑲᐅᑎᒋᔨᒥᒃ ᖃᓪᓗᓈᑎᑐᑦ ᐃᓄᒃᑎᑐᓪᓗ &lt;ᖃᓪᓗᓈᑎᑐᑦ/ᐃᓄᐃᓐᓇᖅᑐᓐ&gt; ᐱᑕᖃᖅᑎᑕᐅᓂᐊᖅᑐᖅ.</a:t>
            </a:r>
            <a:endParaRPr lang="iu-Cans-CA" sz="16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853641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1411</TotalTime>
  <Words>90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Euphemia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Stephanie Taptuna</dc:creator>
  <cp:lastModifiedBy>Josie Tucktoo</cp:lastModifiedBy>
  <cp:revision>45</cp:revision>
  <cp:lastPrinted>2022-08-29T21:28:40Z</cp:lastPrinted>
  <dcterms:created xsi:type="dcterms:W3CDTF">2019-06-04T22:45:47Z</dcterms:created>
  <dcterms:modified xsi:type="dcterms:W3CDTF">2023-04-04T21:27:02Z</dcterms:modified>
</cp:coreProperties>
</file>