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7" d="100"/>
          <a:sy n="107" d="100"/>
        </p:scale>
        <p:origin x="-169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48229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878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17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507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811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0558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4850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7999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3874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5981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7330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53CFD-307B-416A-B0BA-5D143653EBCE}" type="datetimeFigureOut">
              <a:rPr lang="en-CA" smtClean="0"/>
              <a:t>2017-03-20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90B31-4CBF-452D-9F18-0F4FC9711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4446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1157288"/>
            <a:ext cx="9296400" cy="454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9899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6" y="238206"/>
            <a:ext cx="4603862" cy="2796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86" y="3627148"/>
            <a:ext cx="4333490" cy="273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5219"/>
            <a:ext cx="3667506" cy="2354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433" y="3933056"/>
            <a:ext cx="4353527" cy="212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2276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2" y="260647"/>
            <a:ext cx="8990013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4361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Government of Nunavut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2</cp:revision>
  <dcterms:created xsi:type="dcterms:W3CDTF">2017-03-20T21:25:03Z</dcterms:created>
  <dcterms:modified xsi:type="dcterms:W3CDTF">2017-03-20T21:40:29Z</dcterms:modified>
</cp:coreProperties>
</file>