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660"/>
  </p:normalViewPr>
  <p:slideViewPr>
    <p:cSldViewPr snapToGrid="0">
      <p:cViewPr varScale="1">
        <p:scale>
          <a:sx n="79" d="100"/>
          <a:sy n="79" d="100"/>
        </p:scale>
        <p:origin x="3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FC580-D6BF-569E-0DB0-D6F0A1EAEA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E3877C-4149-FF02-72CF-17B7898783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7006A-1449-C020-6900-E1052FFFA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A4B1E-E2C9-4394-B527-7C42B2021177}" type="datetimeFigureOut">
              <a:rPr lang="en-CA" smtClean="0"/>
              <a:t>2026-06-04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EABF21-065A-E4E9-1DE7-3BB1502AF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9A7E7C-4632-998B-5DBC-5880C828C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C5DBB-2914-4288-8BBC-0AE78D53A9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3015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1301F-6081-B515-C025-E803C759C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FBCDE3-8AA1-9A36-AC2D-06EB92F395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4B9070-AC00-BB08-F370-259AE400B8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A4B1E-E2C9-4394-B527-7C42B2021177}" type="datetimeFigureOut">
              <a:rPr lang="en-CA" smtClean="0"/>
              <a:t>2026-06-04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A7BA43-7A4D-D90A-B186-F853677A4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D5E251-4943-5F67-AAA4-6E369CAD0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C5DBB-2914-4288-8BBC-0AE78D53A9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17252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42117-1D98-5F0F-1A19-4DA3F7040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C0D7EC-57B3-7864-8DCD-C703B619DF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6289FD-EF14-D2CD-E79D-B826EF179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A4B1E-E2C9-4394-B527-7C42B2021177}" type="datetimeFigureOut">
              <a:rPr lang="en-CA" smtClean="0"/>
              <a:t>2026-06-04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8161B8-5A2F-86A9-0BE0-99A32DDC1B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D0F123-4B21-CCC0-E3D6-9EA29B91F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C5DBB-2914-4288-8BBC-0AE78D53A9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11826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6E670-AD67-5A82-1F52-3E12A4AC5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E749CA-1C73-8D9C-FCDE-067DCDBB2E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771495-7EF3-0A6C-314B-11F8D186E3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5FC339-5341-7BCD-1686-18DFBD840E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A4B1E-E2C9-4394-B527-7C42B2021177}" type="datetimeFigureOut">
              <a:rPr lang="en-CA" smtClean="0"/>
              <a:t>2026-06-04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3EADBE-54F8-183F-E561-9C131B1F0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FEA740-CDEE-B933-8DD2-158BC258CA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C5DBB-2914-4288-8BBC-0AE78D53A9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73745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BDC3E-4B21-0389-C8A2-E4E1D1AF7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1A5FFA-6F09-6D6F-7BDD-F809117652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4B9180-08E7-C118-87ED-786BD375FC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B33E244-4B04-F019-A975-AA31916FBC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4A33BA-145A-0A58-5BC9-B0AF10C3BD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D7B138-5D96-9C56-4D6E-B00943550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A4B1E-E2C9-4394-B527-7C42B2021177}" type="datetimeFigureOut">
              <a:rPr lang="en-CA" smtClean="0"/>
              <a:t>2026-06-04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8CC439-4E23-CF77-5FE3-1D3C59D7A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42F3FD-29CA-42BB-217A-EC2E31055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C5DBB-2914-4288-8BBC-0AE78D53A9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5050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E6200-71EE-D649-4E0F-5AFCCA8AE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F0F68A-4A1B-7C56-80FA-ABE4A2AE1F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A4B1E-E2C9-4394-B527-7C42B2021177}" type="datetimeFigureOut">
              <a:rPr lang="en-CA" smtClean="0"/>
              <a:t>2026-06-04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5C6F33-534A-3616-8679-896495FCB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0F2CBF-E8B1-DB5E-04A4-F6C972D62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C5DBB-2914-4288-8BBC-0AE78D53A9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19204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584919-DFA3-F1C0-3EB1-9545D07EB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A4B1E-E2C9-4394-B527-7C42B2021177}" type="datetimeFigureOut">
              <a:rPr lang="en-CA" smtClean="0"/>
              <a:t>2026-06-04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7AB7F1-7F75-5F04-223A-E72516DA1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756584-AFA0-A178-68B7-5DEF9580E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C5DBB-2914-4288-8BBC-0AE78D53A9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1179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177FDC-6C74-8CB6-9868-B30B0A4E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0C5C4C-B9CA-C66F-A6E4-77832509EE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F30F42-3C88-1B3A-D490-FA0A698F32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15DE69-3478-ECEA-B974-3110C149A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A4B1E-E2C9-4394-B527-7C42B2021177}" type="datetimeFigureOut">
              <a:rPr lang="en-CA" smtClean="0"/>
              <a:t>2026-06-04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4EA385-C70A-75C5-2486-C6B5DFCD8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19E1F0-9FDD-CB44-6F0B-0363445EF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C5DBB-2914-4288-8BBC-0AE78D53A9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2291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CE135-76CF-DC1F-11A4-33213582D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CD211F-4052-DE3A-8E7F-2BBFBD473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A582ED-4638-9A47-5009-30B8A4CF1F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D41FDF-1697-362A-0C01-3511D951A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A4B1E-E2C9-4394-B527-7C42B2021177}" type="datetimeFigureOut">
              <a:rPr lang="en-CA" smtClean="0"/>
              <a:t>2026-06-04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863226-1B85-FA10-3160-9160A1BDD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8A4F6B-8248-579E-E729-99FDA3594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C5DBB-2914-4288-8BBC-0AE78D53A9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10532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B85F7-70C8-756C-0C39-CAA3EA7BA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6AC842-40DA-3042-FA24-A59D10FCEB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6E1B36-4674-7E35-109E-2880ACF4D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A4B1E-E2C9-4394-B527-7C42B2021177}" type="datetimeFigureOut">
              <a:rPr lang="en-CA" smtClean="0"/>
              <a:t>2026-06-04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D6CE21-92C5-2490-862E-CD58326A0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727285-6591-36EF-08AB-DDB0DCA2B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C5DBB-2914-4288-8BBC-0AE78D53A9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22550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E2852D-7A1C-DCE7-9776-2B0C426D7B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27643E-A858-08F5-8279-9F71EE1197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C13D2C-B51F-204A-5B8C-2EA4C22CC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A4B1E-E2C9-4394-B527-7C42B2021177}" type="datetimeFigureOut">
              <a:rPr lang="en-CA" smtClean="0"/>
              <a:t>2026-06-04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0F0AE6-C1F5-986B-3B90-9B09B488B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5FF3E1-4B85-097C-BD46-138E0DD77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C5DBB-2914-4288-8BBC-0AE78D53A9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56449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2BFC5C-CBB6-2462-8375-B06290E16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9EAD95-3339-FD8D-6E39-9A4532184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8E5A99-4FF9-6C7F-4D13-7509C21EB6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4A4B1E-E2C9-4394-B527-7C42B2021177}" type="datetimeFigureOut">
              <a:rPr lang="en-CA" smtClean="0"/>
              <a:t>2026-06-04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255E1F-013F-F567-9FA1-B90D8F188D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8C6A8B-140C-652F-C8A2-9236FDA47C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AC5DBB-2914-4288-8BBC-0AE78D53A92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7027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11042-1F21-F6D0-DA2F-4A650142A4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96896" y="6242297"/>
            <a:ext cx="5193793" cy="471178"/>
          </a:xfrm>
        </p:spPr>
        <p:txBody>
          <a:bodyPr>
            <a:normAutofit/>
          </a:bodyPr>
          <a:lstStyle/>
          <a:p>
            <a:r>
              <a:rPr lang="en-US" sz="2400" b="1" dirty="0"/>
              <a:t>Pangnirtung new Quarry site</a:t>
            </a:r>
            <a:endParaRPr lang="en-CA" sz="2400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5FDA633-8BDD-A720-704C-9CDD2F411D28}"/>
              </a:ext>
            </a:extLst>
          </p:cNvPr>
          <p:cNvSpPr/>
          <p:nvPr/>
        </p:nvSpPr>
        <p:spPr>
          <a:xfrm>
            <a:off x="1347216" y="1877568"/>
            <a:ext cx="3163824" cy="1725169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F1575C-FD7E-4324-2E8A-F3213603940D}"/>
              </a:ext>
            </a:extLst>
          </p:cNvPr>
          <p:cNvSpPr/>
          <p:nvPr/>
        </p:nvSpPr>
        <p:spPr>
          <a:xfrm>
            <a:off x="5318760" y="1857497"/>
            <a:ext cx="3541775" cy="196269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4BC1BF8-D28F-9F06-F27B-DFAE73E0AEDE}"/>
              </a:ext>
            </a:extLst>
          </p:cNvPr>
          <p:cNvSpPr/>
          <p:nvPr/>
        </p:nvSpPr>
        <p:spPr>
          <a:xfrm>
            <a:off x="6006079" y="4685512"/>
            <a:ext cx="3169920" cy="1402078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0B606EF-EF86-4F2E-30AD-B152976F3192}"/>
              </a:ext>
            </a:extLst>
          </p:cNvPr>
          <p:cNvCxnSpPr>
            <a:cxnSpLocks/>
          </p:cNvCxnSpPr>
          <p:nvPr/>
        </p:nvCxnSpPr>
        <p:spPr>
          <a:xfrm>
            <a:off x="4852416" y="1414272"/>
            <a:ext cx="0" cy="4488652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Minus Sign 14">
            <a:extLst>
              <a:ext uri="{FF2B5EF4-FFF2-40B4-BE49-F238E27FC236}">
                <a16:creationId xmlns:a16="http://schemas.microsoft.com/office/drawing/2014/main" id="{F5E8E739-09CD-8816-C2DF-825DBA28A576}"/>
              </a:ext>
            </a:extLst>
          </p:cNvPr>
          <p:cNvSpPr/>
          <p:nvPr/>
        </p:nvSpPr>
        <p:spPr>
          <a:xfrm>
            <a:off x="4395216" y="3602738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0D7C3E74-BA39-2F04-1253-6A21EC4751DF}"/>
              </a:ext>
            </a:extLst>
          </p:cNvPr>
          <p:cNvCxnSpPr>
            <a:cxnSpLocks/>
          </p:cNvCxnSpPr>
          <p:nvPr/>
        </p:nvCxnSpPr>
        <p:spPr>
          <a:xfrm flipH="1">
            <a:off x="1060704" y="4041647"/>
            <a:ext cx="3450336" cy="0"/>
          </a:xfrm>
          <a:prstGeom prst="straightConnector1">
            <a:avLst/>
          </a:prstGeom>
          <a:ln w="762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1FE39C1-636D-C632-9416-B1E2910FBEBE}"/>
              </a:ext>
            </a:extLst>
          </p:cNvPr>
          <p:cNvCxnSpPr>
            <a:cxnSpLocks/>
          </p:cNvCxnSpPr>
          <p:nvPr/>
        </p:nvCxnSpPr>
        <p:spPr>
          <a:xfrm flipH="1">
            <a:off x="9119616" y="2279904"/>
            <a:ext cx="2194560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BB11AD1A-19F5-C452-EA89-352008F2F5EE}"/>
              </a:ext>
            </a:extLst>
          </p:cNvPr>
          <p:cNvCxnSpPr>
            <a:cxnSpLocks/>
          </p:cNvCxnSpPr>
          <p:nvPr/>
        </p:nvCxnSpPr>
        <p:spPr>
          <a:xfrm flipH="1">
            <a:off x="9119616" y="3206496"/>
            <a:ext cx="2304288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6F08EDAD-3CFC-7FFF-1005-D09513E21F03}"/>
              </a:ext>
            </a:extLst>
          </p:cNvPr>
          <p:cNvCxnSpPr>
            <a:cxnSpLocks/>
          </p:cNvCxnSpPr>
          <p:nvPr/>
        </p:nvCxnSpPr>
        <p:spPr>
          <a:xfrm>
            <a:off x="8988552" y="1656331"/>
            <a:ext cx="6096" cy="2385316"/>
          </a:xfrm>
          <a:prstGeom prst="straightConnector1">
            <a:avLst/>
          </a:prstGeom>
          <a:ln w="762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39B70ECB-CD7E-FB05-571D-AECD8AF8960B}"/>
              </a:ext>
            </a:extLst>
          </p:cNvPr>
          <p:cNvCxnSpPr>
            <a:cxnSpLocks/>
          </p:cNvCxnSpPr>
          <p:nvPr/>
        </p:nvCxnSpPr>
        <p:spPr>
          <a:xfrm flipH="1" flipV="1">
            <a:off x="5253950" y="4041647"/>
            <a:ext cx="3734602" cy="18291"/>
          </a:xfrm>
          <a:prstGeom prst="straightConnector1">
            <a:avLst/>
          </a:prstGeom>
          <a:ln w="7620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16FEBEC7-A600-4595-5B93-4DAF6368B523}"/>
              </a:ext>
            </a:extLst>
          </p:cNvPr>
          <p:cNvSpPr txBox="1"/>
          <p:nvPr/>
        </p:nvSpPr>
        <p:spPr>
          <a:xfrm>
            <a:off x="11406331" y="2573251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Hills</a:t>
            </a:r>
            <a:endParaRPr lang="en-CA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FE537B1-D6A8-9172-2676-B766BBC31269}"/>
              </a:ext>
            </a:extLst>
          </p:cNvPr>
          <p:cNvSpPr txBox="1"/>
          <p:nvPr/>
        </p:nvSpPr>
        <p:spPr>
          <a:xfrm>
            <a:off x="9768912" y="2585444"/>
            <a:ext cx="734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slope</a:t>
            </a:r>
            <a:endParaRPr lang="en-CA" dirty="0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D574CA96-2865-CBAC-9006-8F0D11F6B1FB}"/>
              </a:ext>
            </a:extLst>
          </p:cNvPr>
          <p:cNvCxnSpPr/>
          <p:nvPr/>
        </p:nvCxnSpPr>
        <p:spPr>
          <a:xfrm>
            <a:off x="499872" y="499872"/>
            <a:ext cx="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2078A948-DAC4-95C2-8886-4DF512BFE1FF}"/>
              </a:ext>
            </a:extLst>
          </p:cNvPr>
          <p:cNvSpPr txBox="1"/>
          <p:nvPr/>
        </p:nvSpPr>
        <p:spPr>
          <a:xfrm>
            <a:off x="21509" y="3672315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SEA</a:t>
            </a:r>
            <a:endParaRPr lang="en-CA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D0B0395-259D-C0E6-A633-4A2F9F941667}"/>
              </a:ext>
            </a:extLst>
          </p:cNvPr>
          <p:cNvSpPr txBox="1"/>
          <p:nvPr/>
        </p:nvSpPr>
        <p:spPr>
          <a:xfrm>
            <a:off x="2266003" y="2573251"/>
            <a:ext cx="1380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Land fill site</a:t>
            </a:r>
            <a:endParaRPr lang="en-CA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2C7A407A-EFE6-4900-78DF-17DCD6B694AB}"/>
              </a:ext>
            </a:extLst>
          </p:cNvPr>
          <p:cNvSpPr txBox="1"/>
          <p:nvPr/>
        </p:nvSpPr>
        <p:spPr>
          <a:xfrm>
            <a:off x="6371485" y="2524484"/>
            <a:ext cx="944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Metal Dump</a:t>
            </a:r>
            <a:endParaRPr lang="en-CA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BAB3F8D-E46B-185D-FFCB-D01789CE5E21}"/>
              </a:ext>
            </a:extLst>
          </p:cNvPr>
          <p:cNvSpPr txBox="1"/>
          <p:nvPr/>
        </p:nvSpPr>
        <p:spPr>
          <a:xfrm>
            <a:off x="6896906" y="5139141"/>
            <a:ext cx="1856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New Quarry site</a:t>
            </a:r>
            <a:endParaRPr lang="en-CA" b="1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E6EC944-3C10-F80B-82DA-6704205C52C8}"/>
              </a:ext>
            </a:extLst>
          </p:cNvPr>
          <p:cNvSpPr txBox="1"/>
          <p:nvPr/>
        </p:nvSpPr>
        <p:spPr>
          <a:xfrm>
            <a:off x="1233315" y="4094727"/>
            <a:ext cx="752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Slope</a:t>
            </a:r>
            <a:endParaRPr lang="en-CA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3A41A59-55E5-9206-5309-E8FF56121AB0}"/>
              </a:ext>
            </a:extLst>
          </p:cNvPr>
          <p:cNvSpPr txBox="1"/>
          <p:nvPr/>
        </p:nvSpPr>
        <p:spPr>
          <a:xfrm>
            <a:off x="5253950" y="4084320"/>
            <a:ext cx="752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Slope</a:t>
            </a:r>
            <a:endParaRPr lang="en-CA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3D9D208-B0B6-1260-C7E3-80954CA15495}"/>
              </a:ext>
            </a:extLst>
          </p:cNvPr>
          <p:cNvSpPr txBox="1"/>
          <p:nvPr/>
        </p:nvSpPr>
        <p:spPr>
          <a:xfrm>
            <a:off x="3207285" y="4167354"/>
            <a:ext cx="1474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Road Culvert</a:t>
            </a:r>
            <a:endParaRPr lang="en-CA" dirty="0"/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7B19F83E-3B6F-C920-DC3F-7365B1E8ED74}"/>
              </a:ext>
            </a:extLst>
          </p:cNvPr>
          <p:cNvCxnSpPr/>
          <p:nvPr/>
        </p:nvCxnSpPr>
        <p:spPr>
          <a:xfrm flipV="1">
            <a:off x="8083296" y="4094727"/>
            <a:ext cx="0" cy="36933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72780E31-0436-863A-BA79-6F976C4216A1}"/>
              </a:ext>
            </a:extLst>
          </p:cNvPr>
          <p:cNvCxnSpPr/>
          <p:nvPr/>
        </p:nvCxnSpPr>
        <p:spPr>
          <a:xfrm flipV="1">
            <a:off x="7149084" y="4094727"/>
            <a:ext cx="0" cy="36933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3440299A-F730-D918-A255-60B580245C9A}"/>
              </a:ext>
            </a:extLst>
          </p:cNvPr>
          <p:cNvCxnSpPr>
            <a:cxnSpLocks/>
          </p:cNvCxnSpPr>
          <p:nvPr/>
        </p:nvCxnSpPr>
        <p:spPr>
          <a:xfrm flipV="1">
            <a:off x="6371485" y="4059938"/>
            <a:ext cx="0" cy="40412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TextBox 56">
            <a:extLst>
              <a:ext uri="{FF2B5EF4-FFF2-40B4-BE49-F238E27FC236}">
                <a16:creationId xmlns:a16="http://schemas.microsoft.com/office/drawing/2014/main" id="{2CC714F3-2F0F-444A-E91B-C772B0D93F16}"/>
              </a:ext>
            </a:extLst>
          </p:cNvPr>
          <p:cNvSpPr txBox="1"/>
          <p:nvPr/>
        </p:nvSpPr>
        <p:spPr>
          <a:xfrm>
            <a:off x="4886077" y="912096"/>
            <a:ext cx="23734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Road to the old quarry</a:t>
            </a:r>
            <a:endParaRPr lang="en-CA" dirty="0"/>
          </a:p>
        </p:txBody>
      </p:sp>
      <p:cxnSp>
        <p:nvCxnSpPr>
          <p:cNvPr id="59" name="Straight Arrow Connector 58">
            <a:extLst>
              <a:ext uri="{FF2B5EF4-FFF2-40B4-BE49-F238E27FC236}">
                <a16:creationId xmlns:a16="http://schemas.microsoft.com/office/drawing/2014/main" id="{4FD1B715-B19D-5E9B-BE6B-2981CAFADB50}"/>
              </a:ext>
            </a:extLst>
          </p:cNvPr>
          <p:cNvCxnSpPr/>
          <p:nvPr/>
        </p:nvCxnSpPr>
        <p:spPr>
          <a:xfrm flipV="1">
            <a:off x="4852416" y="1414272"/>
            <a:ext cx="0" cy="21945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>
            <a:extLst>
              <a:ext uri="{FF2B5EF4-FFF2-40B4-BE49-F238E27FC236}">
                <a16:creationId xmlns:a16="http://schemas.microsoft.com/office/drawing/2014/main" id="{ACAB5F7C-CEFC-D0BA-D466-936B86692642}"/>
              </a:ext>
            </a:extLst>
          </p:cNvPr>
          <p:cNvCxnSpPr>
            <a:cxnSpLocks/>
          </p:cNvCxnSpPr>
          <p:nvPr/>
        </p:nvCxnSpPr>
        <p:spPr>
          <a:xfrm flipV="1">
            <a:off x="4852416" y="768096"/>
            <a:ext cx="0" cy="755904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DCE2B4DB-2C62-B02D-0A1D-0F220D363462}"/>
              </a:ext>
            </a:extLst>
          </p:cNvPr>
          <p:cNvSpPr txBox="1"/>
          <p:nvPr/>
        </p:nvSpPr>
        <p:spPr>
          <a:xfrm>
            <a:off x="929642" y="5325803"/>
            <a:ext cx="2111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Note: Not in Scale </a:t>
            </a:r>
            <a:endParaRPr lang="en-CA" b="1" dirty="0"/>
          </a:p>
        </p:txBody>
      </p:sp>
      <p:sp>
        <p:nvSpPr>
          <p:cNvPr id="68" name="Minus Sign 67">
            <a:extLst>
              <a:ext uri="{FF2B5EF4-FFF2-40B4-BE49-F238E27FC236}">
                <a16:creationId xmlns:a16="http://schemas.microsoft.com/office/drawing/2014/main" id="{120DC74E-587B-A961-CE88-B584705F0329}"/>
              </a:ext>
            </a:extLst>
          </p:cNvPr>
          <p:cNvSpPr/>
          <p:nvPr/>
        </p:nvSpPr>
        <p:spPr>
          <a:xfrm>
            <a:off x="4384748" y="1158240"/>
            <a:ext cx="914400" cy="914400"/>
          </a:xfrm>
          <a:prstGeom prst="mathMinus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63FB4B99-9DE4-5104-71DB-8586238DA5B7}"/>
              </a:ext>
            </a:extLst>
          </p:cNvPr>
          <p:cNvCxnSpPr>
            <a:cxnSpLocks/>
          </p:cNvCxnSpPr>
          <p:nvPr/>
        </p:nvCxnSpPr>
        <p:spPr>
          <a:xfrm flipH="1" flipV="1">
            <a:off x="5193793" y="1627632"/>
            <a:ext cx="5900928" cy="28699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878D660B-AD2E-3E39-9FE1-3DE6752BA220}"/>
              </a:ext>
            </a:extLst>
          </p:cNvPr>
          <p:cNvCxnSpPr/>
          <p:nvPr/>
        </p:nvCxnSpPr>
        <p:spPr>
          <a:xfrm flipH="1">
            <a:off x="1302111" y="1615440"/>
            <a:ext cx="3161901" cy="0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B62064B6-8210-B164-2195-1CC5443DE9CE}"/>
              </a:ext>
            </a:extLst>
          </p:cNvPr>
          <p:cNvSpPr txBox="1"/>
          <p:nvPr/>
        </p:nvSpPr>
        <p:spPr>
          <a:xfrm>
            <a:off x="9001069" y="1281428"/>
            <a:ext cx="16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Open Drainage</a:t>
            </a:r>
            <a:endParaRPr lang="en-CA"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5C82F0A4-CC29-D4EC-35EA-B3B0F14EA955}"/>
              </a:ext>
            </a:extLst>
          </p:cNvPr>
          <p:cNvSpPr txBox="1"/>
          <p:nvPr/>
        </p:nvSpPr>
        <p:spPr>
          <a:xfrm>
            <a:off x="3183771" y="1211319"/>
            <a:ext cx="1474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Road Culvert</a:t>
            </a:r>
            <a:endParaRPr lang="en-CA" dirty="0"/>
          </a:p>
        </p:txBody>
      </p:sp>
      <p:cxnSp>
        <p:nvCxnSpPr>
          <p:cNvPr id="78" name="Straight Arrow Connector 77">
            <a:extLst>
              <a:ext uri="{FF2B5EF4-FFF2-40B4-BE49-F238E27FC236}">
                <a16:creationId xmlns:a16="http://schemas.microsoft.com/office/drawing/2014/main" id="{9D5791A6-D3C6-63B8-0CEC-4EF142653C6E}"/>
              </a:ext>
            </a:extLst>
          </p:cNvPr>
          <p:cNvCxnSpPr/>
          <p:nvPr/>
        </p:nvCxnSpPr>
        <p:spPr>
          <a:xfrm>
            <a:off x="9473184" y="3856981"/>
            <a:ext cx="0" cy="82853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20243793-5889-1C9C-CA6C-4F126849989B}"/>
              </a:ext>
            </a:extLst>
          </p:cNvPr>
          <p:cNvSpPr txBox="1"/>
          <p:nvPr/>
        </p:nvSpPr>
        <p:spPr>
          <a:xfrm>
            <a:off x="9519631" y="4281179"/>
            <a:ext cx="752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100m</a:t>
            </a:r>
            <a:endParaRPr lang="en-CA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3053AA8-685F-3262-69AA-76EF0D4A97D1}"/>
              </a:ext>
            </a:extLst>
          </p:cNvPr>
          <p:cNvCxnSpPr>
            <a:cxnSpLocks/>
          </p:cNvCxnSpPr>
          <p:nvPr/>
        </p:nvCxnSpPr>
        <p:spPr>
          <a:xfrm>
            <a:off x="5193793" y="1755648"/>
            <a:ext cx="0" cy="2101333"/>
          </a:xfrm>
          <a:prstGeom prst="line">
            <a:avLst/>
          </a:prstGeom>
          <a:ln w="571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6550181-4789-F852-252F-9D89AAA9A546}"/>
              </a:ext>
            </a:extLst>
          </p:cNvPr>
          <p:cNvCxnSpPr>
            <a:cxnSpLocks/>
          </p:cNvCxnSpPr>
          <p:nvPr/>
        </p:nvCxnSpPr>
        <p:spPr>
          <a:xfrm>
            <a:off x="5193793" y="4184905"/>
            <a:ext cx="0" cy="1718019"/>
          </a:xfrm>
          <a:prstGeom prst="line">
            <a:avLst/>
          </a:prstGeom>
          <a:ln w="762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84C836D-37C5-F1FE-EA89-C54BA725926D}"/>
              </a:ext>
            </a:extLst>
          </p:cNvPr>
          <p:cNvCxnSpPr/>
          <p:nvPr/>
        </p:nvCxnSpPr>
        <p:spPr>
          <a:xfrm flipH="1">
            <a:off x="5318760" y="5242560"/>
            <a:ext cx="54559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9019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34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Pangnirtung new Quarry site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Bhabesh Roy</dc:creator>
  <cp:lastModifiedBy>Bhabesh Roy</cp:lastModifiedBy>
  <cp:revision>3</cp:revision>
  <dcterms:created xsi:type="dcterms:W3CDTF">2026-06-01T22:39:23Z</dcterms:created>
  <dcterms:modified xsi:type="dcterms:W3CDTF">2026-06-04T14:49:21Z</dcterms:modified>
</cp:coreProperties>
</file>