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217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037ADB-4FB9-482D-A1A4-E1F489B212F5}" type="datetimeFigureOut">
              <a:rPr lang="en-US" smtClean="0"/>
              <a:t>17/03/2014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84AB2-A68C-446D-B258-F807154688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maps.gstatic.com/intl/en_us/mapfiles/transpare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4299" y="2835052"/>
            <a:ext cx="3810000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5489"/>
            <a:ext cx="6667748" cy="668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>
          <a:xfrm>
            <a:off x="2189787" y="1807505"/>
            <a:ext cx="2016224" cy="20741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3197899" y="2470448"/>
            <a:ext cx="2016224" cy="207414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5473" y="2650386"/>
            <a:ext cx="15568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Resolute Bay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478693" y="3325849"/>
            <a:ext cx="122341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Arctic Bay</a:t>
            </a:r>
            <a:endParaRPr lang="en-US" dirty="0"/>
          </a:p>
        </p:txBody>
      </p:sp>
      <p:cxnSp>
        <p:nvCxnSpPr>
          <p:cNvPr id="15" name="Straight Arrow Connector 14"/>
          <p:cNvCxnSpPr>
            <a:stCxn id="9" idx="1"/>
          </p:cNvCxnSpPr>
          <p:nvPr/>
        </p:nvCxnSpPr>
        <p:spPr>
          <a:xfrm flipH="1" flipV="1">
            <a:off x="4326565" y="3437227"/>
            <a:ext cx="1152128" cy="732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3"/>
          </p:cNvCxnSpPr>
          <p:nvPr/>
        </p:nvCxnSpPr>
        <p:spPr>
          <a:xfrm flipV="1">
            <a:off x="2022309" y="2758481"/>
            <a:ext cx="1080120" cy="7657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991274" y="2079354"/>
            <a:ext cx="209005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Flights intended within 300 km of Resolute Bay or Arctic Bay.  Most of the flying to be conducted over Lancaster Sound.  The range rings are approximately </a:t>
            </a:r>
          </a:p>
          <a:p>
            <a:r>
              <a:rPr lang="en-US" dirty="0" smtClean="0"/>
              <a:t>300 km radius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32</TotalTime>
  <Words>35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</vt:lpstr>
      <vt:lpstr>PowerPoint Presentation</vt:lpstr>
    </vt:vector>
  </TitlesOfParts>
  <Company>Environment Canada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Leaitch,Richard [Ontario]</dc:creator>
  <cp:lastModifiedBy>Leaitch,Richard [Ontario]</cp:lastModifiedBy>
  <cp:revision>7</cp:revision>
  <dcterms:created xsi:type="dcterms:W3CDTF">2014-03-17T16:41:59Z</dcterms:created>
  <dcterms:modified xsi:type="dcterms:W3CDTF">2014-03-17T17:14:30Z</dcterms:modified>
</cp:coreProperties>
</file>