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6" r:id="rId1"/>
  </p:sldMasterIdLst>
  <p:notesMasterIdLst>
    <p:notesMasterId r:id="rId12"/>
  </p:notesMasterIdLst>
  <p:handoutMasterIdLst>
    <p:handoutMasterId r:id="rId13"/>
  </p:handoutMasterIdLst>
  <p:sldIdLst>
    <p:sldId id="282" r:id="rId2"/>
    <p:sldId id="306" r:id="rId3"/>
    <p:sldId id="323" r:id="rId4"/>
    <p:sldId id="324" r:id="rId5"/>
    <p:sldId id="330" r:id="rId6"/>
    <p:sldId id="332" r:id="rId7"/>
    <p:sldId id="321" r:id="rId8"/>
    <p:sldId id="327" r:id="rId9"/>
    <p:sldId id="309" r:id="rId10"/>
    <p:sldId id="292" r:id="rId11"/>
  </p:sldIdLst>
  <p:sldSz cx="18003838" cy="10077450"/>
  <p:notesSz cx="7315200" cy="9601200"/>
  <p:custDataLst>
    <p:tags r:id="rId14"/>
  </p:custDataLst>
  <p:defaultTextStyle>
    <a:defPPr>
      <a:defRPr lang="en-US"/>
    </a:defPPr>
    <a:lvl1pPr marL="0" algn="l" defTabSz="1604589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1pPr>
    <a:lvl2pPr marL="802295" algn="l" defTabSz="1604589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2pPr>
    <a:lvl3pPr marL="1604589" algn="l" defTabSz="1604589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3pPr>
    <a:lvl4pPr marL="2406884" algn="l" defTabSz="1604589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4pPr>
    <a:lvl5pPr marL="3209178" algn="l" defTabSz="1604589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5pPr>
    <a:lvl6pPr marL="4011473" algn="l" defTabSz="1604589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6pPr>
    <a:lvl7pPr marL="4813767" algn="l" defTabSz="1604589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7pPr>
    <a:lvl8pPr marL="5616062" algn="l" defTabSz="1604589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8pPr>
    <a:lvl9pPr marL="6418356" algn="l" defTabSz="1604589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934">
          <p15:clr>
            <a:srgbClr val="A4A3A4"/>
          </p15:clr>
        </p15:guide>
        <p15:guide id="2" pos="183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 userDrawn="1">
          <p15:clr>
            <a:srgbClr val="A4A3A4"/>
          </p15:clr>
        </p15:guide>
        <p15:guide id="2" pos="2304" userDrawn="1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8B71538-0CD8-012E-3B55-60BF64859AC3}" name="MacIntyre, Kyle" initials="KM" userId="S::KMacIntyre@dillon.ca::d5c56ba7-d006-4e28-afb9-c8f779ecd269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cCaull, Katherine" initials="MK" lastIdx="3" clrIdx="0">
    <p:extLst>
      <p:ext uri="{19B8F6BF-5375-455C-9EA6-DF929625EA0E}">
        <p15:presenceInfo xmlns:p15="http://schemas.microsoft.com/office/powerpoint/2012/main" userId="S-1-5-21-3042462036-3650610443-2986159489-8273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3B1"/>
    <a:srgbClr val="333333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3" autoAdjust="0"/>
    <p:restoredTop sz="92341" autoAdjust="0"/>
  </p:normalViewPr>
  <p:slideViewPr>
    <p:cSldViewPr>
      <p:cViewPr varScale="1">
        <p:scale>
          <a:sx n="72" d="100"/>
          <a:sy n="72" d="100"/>
        </p:scale>
        <p:origin x="798" y="90"/>
      </p:cViewPr>
      <p:guideLst>
        <p:guide orient="horz" pos="2934"/>
        <p:guide pos="1830"/>
      </p:guideLst>
    </p:cSldViewPr>
  </p:slideViewPr>
  <p:outlineViewPr>
    <p:cViewPr>
      <p:scale>
        <a:sx n="33" d="100"/>
        <a:sy n="33" d="100"/>
      </p:scale>
      <p:origin x="0" y="173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338"/>
    </p:cViewPr>
  </p:sorterViewPr>
  <p:notesViewPr>
    <p:cSldViewPr>
      <p:cViewPr varScale="1">
        <p:scale>
          <a:sx n="86" d="100"/>
          <a:sy n="86" d="100"/>
        </p:scale>
        <p:origin x="-2442" y="-96"/>
      </p:cViewPr>
      <p:guideLst>
        <p:guide orient="horz" pos="3024"/>
        <p:guide pos="230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 noRot="1" noMove="1" noResize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 noRot="1" noMove="1" noResize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8A963C8-6CD6-4756-BFAB-7060C8286367}" type="datetimeFigureOut">
              <a:rPr lang="en-US" smtClean="0"/>
              <a:t>10/7/2024</a:t>
            </a:fld>
            <a:endParaRPr lang="en-US"/>
          </a:p>
        </p:txBody>
      </p:sp>
      <p:sp>
        <p:nvSpPr>
          <p:cNvPr id="4" name="Footer Placeholder 3"/>
          <p:cNvSpPr>
            <a:spLocks noGrp="1" noRot="1" noMove="1" noResize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 noRot="1" noMove="1" noResize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0541E19F-127F-4325-970C-F92F97EF17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0289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 noRot="1" noMove="1" noResize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 noRot="1" noMove="1" noResize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8C78648D-26C1-4D54-A113-BFF0ABE45CC3}" type="datetimeFigureOut">
              <a:rPr lang="en-US" smtClean="0"/>
              <a:t>10/7/2024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 noMove="1" noResize="1"/>
          </p:cNvSpPr>
          <p:nvPr>
            <p:ph type="sldImg" idx="2"/>
          </p:nvPr>
        </p:nvSpPr>
        <p:spPr>
          <a:xfrm>
            <a:off x="441325" y="720725"/>
            <a:ext cx="643255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 noRot="1" noMove="1" noResize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 noRot="1" noMove="1" noResize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 noRot="1" noMove="1" noResize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A0AE9B8D-A729-4794-8AD4-2C458499C6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129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60458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802295" algn="l" defTabSz="160458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604589" algn="l" defTabSz="160458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2406884" algn="l" defTabSz="160458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3209178" algn="l" defTabSz="160458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4011473" algn="l" defTabSz="160458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4813767" algn="l" defTabSz="160458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5616062" algn="l" defTabSz="160458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6418356" algn="l" defTabSz="160458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E9B8D-A729-4794-8AD4-2C458499C61F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7452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AE9B8D-A729-4794-8AD4-2C458499C61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4582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E9B8D-A729-4794-8AD4-2C458499C61F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2985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rad bottom"/>
          <p:cNvSpPr>
            <a:spLocks noRot="1" noMove="1" noResize="1"/>
          </p:cNvSpPr>
          <p:nvPr userDrawn="1"/>
        </p:nvSpPr>
        <p:spPr>
          <a:xfrm>
            <a:off x="0" y="-1"/>
            <a:ext cx="18002250" cy="10080625"/>
          </a:xfrm>
          <a:prstGeom prst="rect">
            <a:avLst/>
          </a:prstGeom>
          <a:gradFill flip="none" rotWithShape="1">
            <a:gsLst>
              <a:gs pos="22000">
                <a:schemeClr val="bg1"/>
              </a:gs>
              <a:gs pos="100000">
                <a:schemeClr val="bg2">
                  <a:lumMod val="50000"/>
                </a:schemeClr>
              </a:gs>
              <a:gs pos="59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shadow left"/>
          <p:cNvSpPr>
            <a:spLocks noRot="1" noMove="1" noResize="1"/>
          </p:cNvSpPr>
          <p:nvPr userDrawn="1"/>
        </p:nvSpPr>
        <p:spPr>
          <a:xfrm rot="10800000" flipH="1" flipV="1">
            <a:off x="215900" y="1828027"/>
            <a:ext cx="432000" cy="7992000"/>
          </a:xfrm>
          <a:prstGeom prst="rect">
            <a:avLst/>
          </a:prstGeom>
          <a:blipFill dpi="0" rotWithShape="1">
            <a:blip r:embed="rId2">
              <a:alphaModFix amt="4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border"/>
          <p:cNvSpPr>
            <a:spLocks noRot="1" noMove="1" noResize="1"/>
          </p:cNvSpPr>
          <p:nvPr userDrawn="1"/>
        </p:nvSpPr>
        <p:spPr>
          <a:xfrm>
            <a:off x="0" y="0"/>
            <a:ext cx="18000000" cy="10080625"/>
          </a:xfrm>
          <a:custGeom>
            <a:avLst/>
            <a:gdLst/>
            <a:ahLst/>
            <a:cxnLst/>
            <a:rect l="l" t="t" r="r" b="b"/>
            <a:pathLst>
              <a:path w="18000000" h="10080625">
                <a:moveTo>
                  <a:pt x="223200" y="223200"/>
                </a:moveTo>
                <a:lnTo>
                  <a:pt x="223200" y="583041"/>
                </a:lnTo>
                <a:lnTo>
                  <a:pt x="223200" y="1655842"/>
                </a:lnTo>
                <a:lnTo>
                  <a:pt x="223200" y="1663405"/>
                </a:lnTo>
                <a:lnTo>
                  <a:pt x="223200" y="2022359"/>
                </a:lnTo>
                <a:lnTo>
                  <a:pt x="223200" y="8056641"/>
                </a:lnTo>
                <a:lnTo>
                  <a:pt x="223200" y="8424782"/>
                </a:lnTo>
                <a:lnTo>
                  <a:pt x="223200" y="9495959"/>
                </a:lnTo>
                <a:cubicBezTo>
                  <a:pt x="223200" y="9694694"/>
                  <a:pt x="384306" y="9855800"/>
                  <a:pt x="583041" y="9855800"/>
                </a:cubicBezTo>
                <a:lnTo>
                  <a:pt x="1728115" y="9855800"/>
                </a:lnTo>
                <a:lnTo>
                  <a:pt x="1728115" y="9856800"/>
                </a:lnTo>
                <a:lnTo>
                  <a:pt x="16336800" y="9856800"/>
                </a:lnTo>
                <a:lnTo>
                  <a:pt x="16336800" y="9857005"/>
                </a:lnTo>
                <a:lnTo>
                  <a:pt x="17777004" y="9857005"/>
                </a:lnTo>
                <a:lnTo>
                  <a:pt x="17777004" y="8416800"/>
                </a:lnTo>
                <a:lnTo>
                  <a:pt x="17776800" y="8416800"/>
                </a:lnTo>
                <a:lnTo>
                  <a:pt x="17776800" y="1655842"/>
                </a:lnTo>
                <a:lnTo>
                  <a:pt x="17775800" y="1655842"/>
                </a:lnTo>
                <a:lnTo>
                  <a:pt x="17775800" y="583041"/>
                </a:lnTo>
                <a:cubicBezTo>
                  <a:pt x="17775800" y="384306"/>
                  <a:pt x="17614694" y="223200"/>
                  <a:pt x="17415960" y="223200"/>
                </a:cubicBezTo>
                <a:lnTo>
                  <a:pt x="16488115" y="223200"/>
                </a:lnTo>
                <a:lnTo>
                  <a:pt x="1728115" y="223200"/>
                </a:lnTo>
                <a:lnTo>
                  <a:pt x="1663405" y="223200"/>
                </a:lnTo>
                <a:lnTo>
                  <a:pt x="583041" y="223200"/>
                </a:lnTo>
                <a:close/>
                <a:moveTo>
                  <a:pt x="0" y="0"/>
                </a:moveTo>
                <a:lnTo>
                  <a:pt x="18000000" y="0"/>
                </a:lnTo>
                <a:lnTo>
                  <a:pt x="18000000" y="10080625"/>
                </a:lnTo>
                <a:lnTo>
                  <a:pt x="0" y="10080625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chemeClr val="bg1"/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1" name="shadow right"/>
          <p:cNvSpPr>
            <a:spLocks noRot="1" noMove="1" noResize="1"/>
          </p:cNvSpPr>
          <p:nvPr userDrawn="1"/>
        </p:nvSpPr>
        <p:spPr>
          <a:xfrm flipH="1" flipV="1">
            <a:off x="17352000" y="793967"/>
            <a:ext cx="432000" cy="7992000"/>
          </a:xfrm>
          <a:prstGeom prst="rect">
            <a:avLst/>
          </a:prstGeom>
          <a:blipFill dpi="0" rotWithShape="1">
            <a:blip r:embed="rId2">
              <a:alphaModFix amt="4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folio grad"/>
          <p:cNvSpPr>
            <a:spLocks noRot="1" noMove="1" noResize="1"/>
          </p:cNvSpPr>
          <p:nvPr userDrawn="1"/>
        </p:nvSpPr>
        <p:spPr bwMode="auto">
          <a:xfrm>
            <a:off x="211648" y="39600"/>
            <a:ext cx="17568100" cy="1079374"/>
          </a:xfrm>
          <a:custGeom>
            <a:avLst/>
            <a:gdLst/>
            <a:ahLst/>
            <a:cxnLst/>
            <a:rect l="l" t="t" r="r" b="b"/>
            <a:pathLst>
              <a:path w="17568100" h="1079374">
                <a:moveTo>
                  <a:pt x="0" y="0"/>
                </a:moveTo>
                <a:lnTo>
                  <a:pt x="17568000" y="0"/>
                </a:lnTo>
                <a:lnTo>
                  <a:pt x="17568000" y="574670"/>
                </a:lnTo>
                <a:cubicBezTo>
                  <a:pt x="17568100" y="575000"/>
                  <a:pt x="17568100" y="575331"/>
                  <a:pt x="17568100" y="575662"/>
                </a:cubicBezTo>
                <a:lnTo>
                  <a:pt x="17568100" y="719367"/>
                </a:lnTo>
                <a:lnTo>
                  <a:pt x="17568100" y="1079374"/>
                </a:lnTo>
                <a:cubicBezTo>
                  <a:pt x="17568100" y="880548"/>
                  <a:pt x="17406920" y="719367"/>
                  <a:pt x="17208092" y="719367"/>
                </a:cubicBezTo>
                <a:lnTo>
                  <a:pt x="16055995" y="719367"/>
                </a:lnTo>
                <a:lnTo>
                  <a:pt x="15768107" y="719367"/>
                </a:lnTo>
                <a:lnTo>
                  <a:pt x="5" y="719367"/>
                </a:lnTo>
                <a:lnTo>
                  <a:pt x="5" y="647514"/>
                </a:lnTo>
                <a:lnTo>
                  <a:pt x="0" y="64751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1679575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elveticaNeueLT Std Cn" pitchFamily="34" charset="0"/>
              <a:cs typeface="Arial" charset="0"/>
            </a:endParaRPr>
          </a:p>
        </p:txBody>
      </p:sp>
      <p:sp>
        <p:nvSpPr>
          <p:cNvPr id="12" name="mast shadow"/>
          <p:cNvSpPr>
            <a:spLocks noRot="1" noMove="1" noResize="1"/>
          </p:cNvSpPr>
          <p:nvPr userDrawn="1"/>
        </p:nvSpPr>
        <p:spPr bwMode="auto">
          <a:xfrm>
            <a:off x="219600" y="147747"/>
            <a:ext cx="17568100" cy="3123138"/>
          </a:xfrm>
          <a:custGeom>
            <a:avLst/>
            <a:gdLst>
              <a:gd name="connsiteX0" fmla="*/ 0 w 17568100"/>
              <a:gd name="connsiteY0" fmla="*/ 2189748 h 3269122"/>
              <a:gd name="connsiteX1" fmla="*/ 17568000 w 17568100"/>
              <a:gd name="connsiteY1" fmla="*/ 0 h 3269122"/>
              <a:gd name="connsiteX2" fmla="*/ 17568000 w 17568100"/>
              <a:gd name="connsiteY2" fmla="*/ 2764418 h 3269122"/>
              <a:gd name="connsiteX3" fmla="*/ 17568100 w 17568100"/>
              <a:gd name="connsiteY3" fmla="*/ 2765410 h 3269122"/>
              <a:gd name="connsiteX4" fmla="*/ 17568100 w 17568100"/>
              <a:gd name="connsiteY4" fmla="*/ 2909115 h 3269122"/>
              <a:gd name="connsiteX5" fmla="*/ 17568100 w 17568100"/>
              <a:gd name="connsiteY5" fmla="*/ 3269122 h 3269122"/>
              <a:gd name="connsiteX6" fmla="*/ 17208092 w 17568100"/>
              <a:gd name="connsiteY6" fmla="*/ 2909115 h 3269122"/>
              <a:gd name="connsiteX7" fmla="*/ 16055995 w 17568100"/>
              <a:gd name="connsiteY7" fmla="*/ 2909115 h 3269122"/>
              <a:gd name="connsiteX8" fmla="*/ 15768107 w 17568100"/>
              <a:gd name="connsiteY8" fmla="*/ 2909115 h 3269122"/>
              <a:gd name="connsiteX9" fmla="*/ 5 w 17568100"/>
              <a:gd name="connsiteY9" fmla="*/ 2909115 h 3269122"/>
              <a:gd name="connsiteX10" fmla="*/ 5 w 17568100"/>
              <a:gd name="connsiteY10" fmla="*/ 2837262 h 3269122"/>
              <a:gd name="connsiteX11" fmla="*/ 0 w 17568100"/>
              <a:gd name="connsiteY11" fmla="*/ 2837262 h 3269122"/>
              <a:gd name="connsiteX12" fmla="*/ 0 w 17568100"/>
              <a:gd name="connsiteY12" fmla="*/ 2189748 h 3269122"/>
              <a:gd name="connsiteX0" fmla="*/ 0 w 17568100"/>
              <a:gd name="connsiteY0" fmla="*/ 24064 h 3269122"/>
              <a:gd name="connsiteX1" fmla="*/ 17568000 w 17568100"/>
              <a:gd name="connsiteY1" fmla="*/ 0 h 3269122"/>
              <a:gd name="connsiteX2" fmla="*/ 17568000 w 17568100"/>
              <a:gd name="connsiteY2" fmla="*/ 2764418 h 3269122"/>
              <a:gd name="connsiteX3" fmla="*/ 17568100 w 17568100"/>
              <a:gd name="connsiteY3" fmla="*/ 2765410 h 3269122"/>
              <a:gd name="connsiteX4" fmla="*/ 17568100 w 17568100"/>
              <a:gd name="connsiteY4" fmla="*/ 2909115 h 3269122"/>
              <a:gd name="connsiteX5" fmla="*/ 17568100 w 17568100"/>
              <a:gd name="connsiteY5" fmla="*/ 3269122 h 3269122"/>
              <a:gd name="connsiteX6" fmla="*/ 17208092 w 17568100"/>
              <a:gd name="connsiteY6" fmla="*/ 2909115 h 3269122"/>
              <a:gd name="connsiteX7" fmla="*/ 16055995 w 17568100"/>
              <a:gd name="connsiteY7" fmla="*/ 2909115 h 3269122"/>
              <a:gd name="connsiteX8" fmla="*/ 15768107 w 17568100"/>
              <a:gd name="connsiteY8" fmla="*/ 2909115 h 3269122"/>
              <a:gd name="connsiteX9" fmla="*/ 5 w 17568100"/>
              <a:gd name="connsiteY9" fmla="*/ 2909115 h 3269122"/>
              <a:gd name="connsiteX10" fmla="*/ 5 w 17568100"/>
              <a:gd name="connsiteY10" fmla="*/ 2837262 h 3269122"/>
              <a:gd name="connsiteX11" fmla="*/ 0 w 17568100"/>
              <a:gd name="connsiteY11" fmla="*/ 2837262 h 3269122"/>
              <a:gd name="connsiteX12" fmla="*/ 0 w 17568100"/>
              <a:gd name="connsiteY12" fmla="*/ 24064 h 3269122"/>
              <a:gd name="connsiteX0" fmla="*/ 0 w 17568100"/>
              <a:gd name="connsiteY0" fmla="*/ 0 h 3245058"/>
              <a:gd name="connsiteX1" fmla="*/ 17568000 w 17568100"/>
              <a:gd name="connsiteY1" fmla="*/ 128336 h 3245058"/>
              <a:gd name="connsiteX2" fmla="*/ 17568000 w 17568100"/>
              <a:gd name="connsiteY2" fmla="*/ 2740354 h 3245058"/>
              <a:gd name="connsiteX3" fmla="*/ 17568100 w 17568100"/>
              <a:gd name="connsiteY3" fmla="*/ 2741346 h 3245058"/>
              <a:gd name="connsiteX4" fmla="*/ 17568100 w 17568100"/>
              <a:gd name="connsiteY4" fmla="*/ 2885051 h 3245058"/>
              <a:gd name="connsiteX5" fmla="*/ 17568100 w 17568100"/>
              <a:gd name="connsiteY5" fmla="*/ 3245058 h 3245058"/>
              <a:gd name="connsiteX6" fmla="*/ 17208092 w 17568100"/>
              <a:gd name="connsiteY6" fmla="*/ 2885051 h 3245058"/>
              <a:gd name="connsiteX7" fmla="*/ 16055995 w 17568100"/>
              <a:gd name="connsiteY7" fmla="*/ 2885051 h 3245058"/>
              <a:gd name="connsiteX8" fmla="*/ 15768107 w 17568100"/>
              <a:gd name="connsiteY8" fmla="*/ 2885051 h 3245058"/>
              <a:gd name="connsiteX9" fmla="*/ 5 w 17568100"/>
              <a:gd name="connsiteY9" fmla="*/ 2885051 h 3245058"/>
              <a:gd name="connsiteX10" fmla="*/ 5 w 17568100"/>
              <a:gd name="connsiteY10" fmla="*/ 2813198 h 3245058"/>
              <a:gd name="connsiteX11" fmla="*/ 0 w 17568100"/>
              <a:gd name="connsiteY11" fmla="*/ 2813198 h 3245058"/>
              <a:gd name="connsiteX12" fmla="*/ 0 w 17568100"/>
              <a:gd name="connsiteY12" fmla="*/ 0 h 3245058"/>
              <a:gd name="connsiteX0" fmla="*/ 15240 w 17568100"/>
              <a:gd name="connsiteY0" fmla="*/ 0 h 3138378"/>
              <a:gd name="connsiteX1" fmla="*/ 17568000 w 17568100"/>
              <a:gd name="connsiteY1" fmla="*/ 21656 h 3138378"/>
              <a:gd name="connsiteX2" fmla="*/ 17568000 w 17568100"/>
              <a:gd name="connsiteY2" fmla="*/ 2633674 h 3138378"/>
              <a:gd name="connsiteX3" fmla="*/ 17568100 w 17568100"/>
              <a:gd name="connsiteY3" fmla="*/ 2634666 h 3138378"/>
              <a:gd name="connsiteX4" fmla="*/ 17568100 w 17568100"/>
              <a:gd name="connsiteY4" fmla="*/ 2778371 h 3138378"/>
              <a:gd name="connsiteX5" fmla="*/ 17568100 w 17568100"/>
              <a:gd name="connsiteY5" fmla="*/ 3138378 h 3138378"/>
              <a:gd name="connsiteX6" fmla="*/ 17208092 w 17568100"/>
              <a:gd name="connsiteY6" fmla="*/ 2778371 h 3138378"/>
              <a:gd name="connsiteX7" fmla="*/ 16055995 w 17568100"/>
              <a:gd name="connsiteY7" fmla="*/ 2778371 h 3138378"/>
              <a:gd name="connsiteX8" fmla="*/ 15768107 w 17568100"/>
              <a:gd name="connsiteY8" fmla="*/ 2778371 h 3138378"/>
              <a:gd name="connsiteX9" fmla="*/ 5 w 17568100"/>
              <a:gd name="connsiteY9" fmla="*/ 2778371 h 3138378"/>
              <a:gd name="connsiteX10" fmla="*/ 5 w 17568100"/>
              <a:gd name="connsiteY10" fmla="*/ 2706518 h 3138378"/>
              <a:gd name="connsiteX11" fmla="*/ 0 w 17568100"/>
              <a:gd name="connsiteY11" fmla="*/ 2706518 h 3138378"/>
              <a:gd name="connsiteX12" fmla="*/ 15240 w 17568100"/>
              <a:gd name="connsiteY12" fmla="*/ 0 h 3138378"/>
              <a:gd name="connsiteX0" fmla="*/ 0 w 17568100"/>
              <a:gd name="connsiteY0" fmla="*/ 0 h 3123138"/>
              <a:gd name="connsiteX1" fmla="*/ 17568000 w 17568100"/>
              <a:gd name="connsiteY1" fmla="*/ 6416 h 3123138"/>
              <a:gd name="connsiteX2" fmla="*/ 17568000 w 17568100"/>
              <a:gd name="connsiteY2" fmla="*/ 2618434 h 3123138"/>
              <a:gd name="connsiteX3" fmla="*/ 17568100 w 17568100"/>
              <a:gd name="connsiteY3" fmla="*/ 2619426 h 3123138"/>
              <a:gd name="connsiteX4" fmla="*/ 17568100 w 17568100"/>
              <a:gd name="connsiteY4" fmla="*/ 2763131 h 3123138"/>
              <a:gd name="connsiteX5" fmla="*/ 17568100 w 17568100"/>
              <a:gd name="connsiteY5" fmla="*/ 3123138 h 3123138"/>
              <a:gd name="connsiteX6" fmla="*/ 17208092 w 17568100"/>
              <a:gd name="connsiteY6" fmla="*/ 2763131 h 3123138"/>
              <a:gd name="connsiteX7" fmla="*/ 16055995 w 17568100"/>
              <a:gd name="connsiteY7" fmla="*/ 2763131 h 3123138"/>
              <a:gd name="connsiteX8" fmla="*/ 15768107 w 17568100"/>
              <a:gd name="connsiteY8" fmla="*/ 2763131 h 3123138"/>
              <a:gd name="connsiteX9" fmla="*/ 5 w 17568100"/>
              <a:gd name="connsiteY9" fmla="*/ 2763131 h 3123138"/>
              <a:gd name="connsiteX10" fmla="*/ 5 w 17568100"/>
              <a:gd name="connsiteY10" fmla="*/ 2691278 h 3123138"/>
              <a:gd name="connsiteX11" fmla="*/ 0 w 17568100"/>
              <a:gd name="connsiteY11" fmla="*/ 2691278 h 3123138"/>
              <a:gd name="connsiteX12" fmla="*/ 0 w 17568100"/>
              <a:gd name="connsiteY12" fmla="*/ 0 h 3123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568100" h="3123138">
                <a:moveTo>
                  <a:pt x="0" y="0"/>
                </a:moveTo>
                <a:lnTo>
                  <a:pt x="17568000" y="6416"/>
                </a:lnTo>
                <a:lnTo>
                  <a:pt x="17568000" y="2618434"/>
                </a:lnTo>
                <a:cubicBezTo>
                  <a:pt x="17568100" y="2618764"/>
                  <a:pt x="17568100" y="2619095"/>
                  <a:pt x="17568100" y="2619426"/>
                </a:cubicBezTo>
                <a:lnTo>
                  <a:pt x="17568100" y="2763131"/>
                </a:lnTo>
                <a:lnTo>
                  <a:pt x="17568100" y="3123138"/>
                </a:lnTo>
                <a:cubicBezTo>
                  <a:pt x="17568100" y="2924312"/>
                  <a:pt x="17406920" y="2763131"/>
                  <a:pt x="17208092" y="2763131"/>
                </a:cubicBezTo>
                <a:lnTo>
                  <a:pt x="16055995" y="2763131"/>
                </a:lnTo>
                <a:lnTo>
                  <a:pt x="15768107" y="2763131"/>
                </a:lnTo>
                <a:lnTo>
                  <a:pt x="5" y="2763131"/>
                </a:lnTo>
                <a:lnTo>
                  <a:pt x="5" y="2691278"/>
                </a:lnTo>
                <a:lnTo>
                  <a:pt x="0" y="269127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59000">
                <a:schemeClr val="bg1">
                  <a:alpha val="0"/>
                </a:schemeClr>
              </a:gs>
              <a:gs pos="81000">
                <a:schemeClr val="bg1"/>
              </a:gs>
            </a:gsLst>
            <a:lin ang="0" scaled="0"/>
          </a:gradFill>
          <a:ln>
            <a:noFill/>
          </a:ln>
          <a:effectLst>
            <a:outerShdw blurRad="254000" dir="4800000" algn="t" rotWithShape="0">
              <a:prstClr val="black">
                <a:alpha val="28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1679575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elveticaNeueLT Std Cn" pitchFamily="34" charset="0"/>
              <a:cs typeface="Arial" charset="0"/>
            </a:endParaRPr>
          </a:p>
        </p:txBody>
      </p:sp>
      <p:sp>
        <p:nvSpPr>
          <p:cNvPr id="25" name="mast"/>
          <p:cNvSpPr>
            <a:spLocks noRot="1" noMove="1" noResize="1"/>
          </p:cNvSpPr>
          <p:nvPr userDrawn="1"/>
        </p:nvSpPr>
        <p:spPr bwMode="auto">
          <a:xfrm>
            <a:off x="219600" y="169403"/>
            <a:ext cx="17613720" cy="3116722"/>
          </a:xfrm>
          <a:custGeom>
            <a:avLst/>
            <a:gdLst>
              <a:gd name="connsiteX0" fmla="*/ 0 w 17568100"/>
              <a:gd name="connsiteY0" fmla="*/ 2189748 h 3269122"/>
              <a:gd name="connsiteX1" fmla="*/ 17568000 w 17568100"/>
              <a:gd name="connsiteY1" fmla="*/ 0 h 3269122"/>
              <a:gd name="connsiteX2" fmla="*/ 17568000 w 17568100"/>
              <a:gd name="connsiteY2" fmla="*/ 2764418 h 3269122"/>
              <a:gd name="connsiteX3" fmla="*/ 17568100 w 17568100"/>
              <a:gd name="connsiteY3" fmla="*/ 2765410 h 3269122"/>
              <a:gd name="connsiteX4" fmla="*/ 17568100 w 17568100"/>
              <a:gd name="connsiteY4" fmla="*/ 2909115 h 3269122"/>
              <a:gd name="connsiteX5" fmla="*/ 17568100 w 17568100"/>
              <a:gd name="connsiteY5" fmla="*/ 3269122 h 3269122"/>
              <a:gd name="connsiteX6" fmla="*/ 17208092 w 17568100"/>
              <a:gd name="connsiteY6" fmla="*/ 2909115 h 3269122"/>
              <a:gd name="connsiteX7" fmla="*/ 16055995 w 17568100"/>
              <a:gd name="connsiteY7" fmla="*/ 2909115 h 3269122"/>
              <a:gd name="connsiteX8" fmla="*/ 15768107 w 17568100"/>
              <a:gd name="connsiteY8" fmla="*/ 2909115 h 3269122"/>
              <a:gd name="connsiteX9" fmla="*/ 5 w 17568100"/>
              <a:gd name="connsiteY9" fmla="*/ 2909115 h 3269122"/>
              <a:gd name="connsiteX10" fmla="*/ 5 w 17568100"/>
              <a:gd name="connsiteY10" fmla="*/ 2837262 h 3269122"/>
              <a:gd name="connsiteX11" fmla="*/ 0 w 17568100"/>
              <a:gd name="connsiteY11" fmla="*/ 2837262 h 3269122"/>
              <a:gd name="connsiteX12" fmla="*/ 0 w 17568100"/>
              <a:gd name="connsiteY12" fmla="*/ 2189748 h 3269122"/>
              <a:gd name="connsiteX0" fmla="*/ 0 w 17568100"/>
              <a:gd name="connsiteY0" fmla="*/ 24064 h 3269122"/>
              <a:gd name="connsiteX1" fmla="*/ 17568000 w 17568100"/>
              <a:gd name="connsiteY1" fmla="*/ 0 h 3269122"/>
              <a:gd name="connsiteX2" fmla="*/ 17568000 w 17568100"/>
              <a:gd name="connsiteY2" fmla="*/ 2764418 h 3269122"/>
              <a:gd name="connsiteX3" fmla="*/ 17568100 w 17568100"/>
              <a:gd name="connsiteY3" fmla="*/ 2765410 h 3269122"/>
              <a:gd name="connsiteX4" fmla="*/ 17568100 w 17568100"/>
              <a:gd name="connsiteY4" fmla="*/ 2909115 h 3269122"/>
              <a:gd name="connsiteX5" fmla="*/ 17568100 w 17568100"/>
              <a:gd name="connsiteY5" fmla="*/ 3269122 h 3269122"/>
              <a:gd name="connsiteX6" fmla="*/ 17208092 w 17568100"/>
              <a:gd name="connsiteY6" fmla="*/ 2909115 h 3269122"/>
              <a:gd name="connsiteX7" fmla="*/ 16055995 w 17568100"/>
              <a:gd name="connsiteY7" fmla="*/ 2909115 h 3269122"/>
              <a:gd name="connsiteX8" fmla="*/ 15768107 w 17568100"/>
              <a:gd name="connsiteY8" fmla="*/ 2909115 h 3269122"/>
              <a:gd name="connsiteX9" fmla="*/ 5 w 17568100"/>
              <a:gd name="connsiteY9" fmla="*/ 2909115 h 3269122"/>
              <a:gd name="connsiteX10" fmla="*/ 5 w 17568100"/>
              <a:gd name="connsiteY10" fmla="*/ 2837262 h 3269122"/>
              <a:gd name="connsiteX11" fmla="*/ 0 w 17568100"/>
              <a:gd name="connsiteY11" fmla="*/ 2837262 h 3269122"/>
              <a:gd name="connsiteX12" fmla="*/ 0 w 17568100"/>
              <a:gd name="connsiteY12" fmla="*/ 24064 h 3269122"/>
              <a:gd name="connsiteX0" fmla="*/ 15240 w 17568100"/>
              <a:gd name="connsiteY0" fmla="*/ 115504 h 3269122"/>
              <a:gd name="connsiteX1" fmla="*/ 17568000 w 17568100"/>
              <a:gd name="connsiteY1" fmla="*/ 0 h 3269122"/>
              <a:gd name="connsiteX2" fmla="*/ 17568000 w 17568100"/>
              <a:gd name="connsiteY2" fmla="*/ 2764418 h 3269122"/>
              <a:gd name="connsiteX3" fmla="*/ 17568100 w 17568100"/>
              <a:gd name="connsiteY3" fmla="*/ 2765410 h 3269122"/>
              <a:gd name="connsiteX4" fmla="*/ 17568100 w 17568100"/>
              <a:gd name="connsiteY4" fmla="*/ 2909115 h 3269122"/>
              <a:gd name="connsiteX5" fmla="*/ 17568100 w 17568100"/>
              <a:gd name="connsiteY5" fmla="*/ 3269122 h 3269122"/>
              <a:gd name="connsiteX6" fmla="*/ 17208092 w 17568100"/>
              <a:gd name="connsiteY6" fmla="*/ 2909115 h 3269122"/>
              <a:gd name="connsiteX7" fmla="*/ 16055995 w 17568100"/>
              <a:gd name="connsiteY7" fmla="*/ 2909115 h 3269122"/>
              <a:gd name="connsiteX8" fmla="*/ 15768107 w 17568100"/>
              <a:gd name="connsiteY8" fmla="*/ 2909115 h 3269122"/>
              <a:gd name="connsiteX9" fmla="*/ 5 w 17568100"/>
              <a:gd name="connsiteY9" fmla="*/ 2909115 h 3269122"/>
              <a:gd name="connsiteX10" fmla="*/ 5 w 17568100"/>
              <a:gd name="connsiteY10" fmla="*/ 2837262 h 3269122"/>
              <a:gd name="connsiteX11" fmla="*/ 0 w 17568100"/>
              <a:gd name="connsiteY11" fmla="*/ 2837262 h 3269122"/>
              <a:gd name="connsiteX12" fmla="*/ 15240 w 17568100"/>
              <a:gd name="connsiteY12" fmla="*/ 115504 h 3269122"/>
              <a:gd name="connsiteX0" fmla="*/ 0 w 17568100"/>
              <a:gd name="connsiteY0" fmla="*/ 130744 h 3269122"/>
              <a:gd name="connsiteX1" fmla="*/ 17568000 w 17568100"/>
              <a:gd name="connsiteY1" fmla="*/ 0 h 3269122"/>
              <a:gd name="connsiteX2" fmla="*/ 17568000 w 17568100"/>
              <a:gd name="connsiteY2" fmla="*/ 2764418 h 3269122"/>
              <a:gd name="connsiteX3" fmla="*/ 17568100 w 17568100"/>
              <a:gd name="connsiteY3" fmla="*/ 2765410 h 3269122"/>
              <a:gd name="connsiteX4" fmla="*/ 17568100 w 17568100"/>
              <a:gd name="connsiteY4" fmla="*/ 2909115 h 3269122"/>
              <a:gd name="connsiteX5" fmla="*/ 17568100 w 17568100"/>
              <a:gd name="connsiteY5" fmla="*/ 3269122 h 3269122"/>
              <a:gd name="connsiteX6" fmla="*/ 17208092 w 17568100"/>
              <a:gd name="connsiteY6" fmla="*/ 2909115 h 3269122"/>
              <a:gd name="connsiteX7" fmla="*/ 16055995 w 17568100"/>
              <a:gd name="connsiteY7" fmla="*/ 2909115 h 3269122"/>
              <a:gd name="connsiteX8" fmla="*/ 15768107 w 17568100"/>
              <a:gd name="connsiteY8" fmla="*/ 2909115 h 3269122"/>
              <a:gd name="connsiteX9" fmla="*/ 5 w 17568100"/>
              <a:gd name="connsiteY9" fmla="*/ 2909115 h 3269122"/>
              <a:gd name="connsiteX10" fmla="*/ 5 w 17568100"/>
              <a:gd name="connsiteY10" fmla="*/ 2837262 h 3269122"/>
              <a:gd name="connsiteX11" fmla="*/ 0 w 17568100"/>
              <a:gd name="connsiteY11" fmla="*/ 2837262 h 3269122"/>
              <a:gd name="connsiteX12" fmla="*/ 0 w 17568100"/>
              <a:gd name="connsiteY12" fmla="*/ 130744 h 3269122"/>
              <a:gd name="connsiteX0" fmla="*/ 0 w 17568100"/>
              <a:gd name="connsiteY0" fmla="*/ 161224 h 3269122"/>
              <a:gd name="connsiteX1" fmla="*/ 17568000 w 17568100"/>
              <a:gd name="connsiteY1" fmla="*/ 0 h 3269122"/>
              <a:gd name="connsiteX2" fmla="*/ 17568000 w 17568100"/>
              <a:gd name="connsiteY2" fmla="*/ 2764418 h 3269122"/>
              <a:gd name="connsiteX3" fmla="*/ 17568100 w 17568100"/>
              <a:gd name="connsiteY3" fmla="*/ 2765410 h 3269122"/>
              <a:gd name="connsiteX4" fmla="*/ 17568100 w 17568100"/>
              <a:gd name="connsiteY4" fmla="*/ 2909115 h 3269122"/>
              <a:gd name="connsiteX5" fmla="*/ 17568100 w 17568100"/>
              <a:gd name="connsiteY5" fmla="*/ 3269122 h 3269122"/>
              <a:gd name="connsiteX6" fmla="*/ 17208092 w 17568100"/>
              <a:gd name="connsiteY6" fmla="*/ 2909115 h 3269122"/>
              <a:gd name="connsiteX7" fmla="*/ 16055995 w 17568100"/>
              <a:gd name="connsiteY7" fmla="*/ 2909115 h 3269122"/>
              <a:gd name="connsiteX8" fmla="*/ 15768107 w 17568100"/>
              <a:gd name="connsiteY8" fmla="*/ 2909115 h 3269122"/>
              <a:gd name="connsiteX9" fmla="*/ 5 w 17568100"/>
              <a:gd name="connsiteY9" fmla="*/ 2909115 h 3269122"/>
              <a:gd name="connsiteX10" fmla="*/ 5 w 17568100"/>
              <a:gd name="connsiteY10" fmla="*/ 2837262 h 3269122"/>
              <a:gd name="connsiteX11" fmla="*/ 0 w 17568100"/>
              <a:gd name="connsiteY11" fmla="*/ 2837262 h 3269122"/>
              <a:gd name="connsiteX12" fmla="*/ 0 w 17568100"/>
              <a:gd name="connsiteY12" fmla="*/ 161224 h 3269122"/>
              <a:gd name="connsiteX0" fmla="*/ 0 w 17568100"/>
              <a:gd name="connsiteY0" fmla="*/ 8824 h 3116722"/>
              <a:gd name="connsiteX1" fmla="*/ 17568000 w 17568100"/>
              <a:gd name="connsiteY1" fmla="*/ 0 h 3116722"/>
              <a:gd name="connsiteX2" fmla="*/ 17568000 w 17568100"/>
              <a:gd name="connsiteY2" fmla="*/ 2612018 h 3116722"/>
              <a:gd name="connsiteX3" fmla="*/ 17568100 w 17568100"/>
              <a:gd name="connsiteY3" fmla="*/ 2613010 h 3116722"/>
              <a:gd name="connsiteX4" fmla="*/ 17568100 w 17568100"/>
              <a:gd name="connsiteY4" fmla="*/ 2756715 h 3116722"/>
              <a:gd name="connsiteX5" fmla="*/ 17568100 w 17568100"/>
              <a:gd name="connsiteY5" fmla="*/ 3116722 h 3116722"/>
              <a:gd name="connsiteX6" fmla="*/ 17208092 w 17568100"/>
              <a:gd name="connsiteY6" fmla="*/ 2756715 h 3116722"/>
              <a:gd name="connsiteX7" fmla="*/ 16055995 w 17568100"/>
              <a:gd name="connsiteY7" fmla="*/ 2756715 h 3116722"/>
              <a:gd name="connsiteX8" fmla="*/ 15768107 w 17568100"/>
              <a:gd name="connsiteY8" fmla="*/ 2756715 h 3116722"/>
              <a:gd name="connsiteX9" fmla="*/ 5 w 17568100"/>
              <a:gd name="connsiteY9" fmla="*/ 2756715 h 3116722"/>
              <a:gd name="connsiteX10" fmla="*/ 5 w 17568100"/>
              <a:gd name="connsiteY10" fmla="*/ 2684862 h 3116722"/>
              <a:gd name="connsiteX11" fmla="*/ 0 w 17568100"/>
              <a:gd name="connsiteY11" fmla="*/ 2684862 h 3116722"/>
              <a:gd name="connsiteX12" fmla="*/ 0 w 17568100"/>
              <a:gd name="connsiteY12" fmla="*/ 8824 h 3116722"/>
              <a:gd name="connsiteX0" fmla="*/ 0 w 17598580"/>
              <a:gd name="connsiteY0" fmla="*/ 8824 h 3116722"/>
              <a:gd name="connsiteX1" fmla="*/ 17568000 w 17598580"/>
              <a:gd name="connsiteY1" fmla="*/ 0 h 3116722"/>
              <a:gd name="connsiteX2" fmla="*/ 17568000 w 17598580"/>
              <a:gd name="connsiteY2" fmla="*/ 2612018 h 3116722"/>
              <a:gd name="connsiteX3" fmla="*/ 17598580 w 17598580"/>
              <a:gd name="connsiteY3" fmla="*/ 2719690 h 3116722"/>
              <a:gd name="connsiteX4" fmla="*/ 17568100 w 17598580"/>
              <a:gd name="connsiteY4" fmla="*/ 2756715 h 3116722"/>
              <a:gd name="connsiteX5" fmla="*/ 17568100 w 17598580"/>
              <a:gd name="connsiteY5" fmla="*/ 3116722 h 3116722"/>
              <a:gd name="connsiteX6" fmla="*/ 17208092 w 17598580"/>
              <a:gd name="connsiteY6" fmla="*/ 2756715 h 3116722"/>
              <a:gd name="connsiteX7" fmla="*/ 16055995 w 17598580"/>
              <a:gd name="connsiteY7" fmla="*/ 2756715 h 3116722"/>
              <a:gd name="connsiteX8" fmla="*/ 15768107 w 17598580"/>
              <a:gd name="connsiteY8" fmla="*/ 2756715 h 3116722"/>
              <a:gd name="connsiteX9" fmla="*/ 5 w 17598580"/>
              <a:gd name="connsiteY9" fmla="*/ 2756715 h 3116722"/>
              <a:gd name="connsiteX10" fmla="*/ 5 w 17598580"/>
              <a:gd name="connsiteY10" fmla="*/ 2684862 h 3116722"/>
              <a:gd name="connsiteX11" fmla="*/ 0 w 17598580"/>
              <a:gd name="connsiteY11" fmla="*/ 2684862 h 3116722"/>
              <a:gd name="connsiteX12" fmla="*/ 0 w 17598580"/>
              <a:gd name="connsiteY12" fmla="*/ 8824 h 3116722"/>
              <a:gd name="connsiteX0" fmla="*/ 0 w 17613720"/>
              <a:gd name="connsiteY0" fmla="*/ 8824 h 3116722"/>
              <a:gd name="connsiteX1" fmla="*/ 17568000 w 17613720"/>
              <a:gd name="connsiteY1" fmla="*/ 0 h 3116722"/>
              <a:gd name="connsiteX2" fmla="*/ 17613720 w 17613720"/>
              <a:gd name="connsiteY2" fmla="*/ 2200538 h 3116722"/>
              <a:gd name="connsiteX3" fmla="*/ 17598580 w 17613720"/>
              <a:gd name="connsiteY3" fmla="*/ 2719690 h 3116722"/>
              <a:gd name="connsiteX4" fmla="*/ 17568100 w 17613720"/>
              <a:gd name="connsiteY4" fmla="*/ 2756715 h 3116722"/>
              <a:gd name="connsiteX5" fmla="*/ 17568100 w 17613720"/>
              <a:gd name="connsiteY5" fmla="*/ 3116722 h 3116722"/>
              <a:gd name="connsiteX6" fmla="*/ 17208092 w 17613720"/>
              <a:gd name="connsiteY6" fmla="*/ 2756715 h 3116722"/>
              <a:gd name="connsiteX7" fmla="*/ 16055995 w 17613720"/>
              <a:gd name="connsiteY7" fmla="*/ 2756715 h 3116722"/>
              <a:gd name="connsiteX8" fmla="*/ 15768107 w 17613720"/>
              <a:gd name="connsiteY8" fmla="*/ 2756715 h 3116722"/>
              <a:gd name="connsiteX9" fmla="*/ 5 w 17613720"/>
              <a:gd name="connsiteY9" fmla="*/ 2756715 h 3116722"/>
              <a:gd name="connsiteX10" fmla="*/ 5 w 17613720"/>
              <a:gd name="connsiteY10" fmla="*/ 2684862 h 3116722"/>
              <a:gd name="connsiteX11" fmla="*/ 0 w 17613720"/>
              <a:gd name="connsiteY11" fmla="*/ 2684862 h 3116722"/>
              <a:gd name="connsiteX12" fmla="*/ 0 w 17613720"/>
              <a:gd name="connsiteY12" fmla="*/ 8824 h 311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613720" h="3116722">
                <a:moveTo>
                  <a:pt x="0" y="8824"/>
                </a:moveTo>
                <a:lnTo>
                  <a:pt x="17568000" y="0"/>
                </a:lnTo>
                <a:lnTo>
                  <a:pt x="17613720" y="2200538"/>
                </a:lnTo>
                <a:cubicBezTo>
                  <a:pt x="17613820" y="2200868"/>
                  <a:pt x="17598580" y="2719359"/>
                  <a:pt x="17598580" y="2719690"/>
                </a:cubicBezTo>
                <a:lnTo>
                  <a:pt x="17568100" y="2756715"/>
                </a:lnTo>
                <a:lnTo>
                  <a:pt x="17568100" y="3116722"/>
                </a:lnTo>
                <a:cubicBezTo>
                  <a:pt x="17568100" y="2917896"/>
                  <a:pt x="17406920" y="2756715"/>
                  <a:pt x="17208092" y="2756715"/>
                </a:cubicBezTo>
                <a:lnTo>
                  <a:pt x="16055995" y="2756715"/>
                </a:lnTo>
                <a:lnTo>
                  <a:pt x="15768107" y="2756715"/>
                </a:lnTo>
                <a:lnTo>
                  <a:pt x="5" y="2756715"/>
                </a:lnTo>
                <a:lnTo>
                  <a:pt x="5" y="2684862"/>
                </a:lnTo>
                <a:lnTo>
                  <a:pt x="0" y="2684862"/>
                </a:lnTo>
                <a:lnTo>
                  <a:pt x="0" y="88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1679575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elveticaNeueLT Std Cn" pitchFamily="34" charset="0"/>
              <a:cs typeface="Arial" charset="0"/>
            </a:endParaRPr>
          </a:p>
        </p:txBody>
      </p:sp>
      <p:sp>
        <p:nvSpPr>
          <p:cNvPr id="13" name="border"/>
          <p:cNvSpPr>
            <a:spLocks noRot="1" noMove="1" noResize="1"/>
          </p:cNvSpPr>
          <p:nvPr userDrawn="1"/>
        </p:nvSpPr>
        <p:spPr>
          <a:xfrm>
            <a:off x="-2505" y="-388"/>
            <a:ext cx="18022411" cy="10080625"/>
          </a:xfrm>
          <a:custGeom>
            <a:avLst/>
            <a:gdLst/>
            <a:ahLst/>
            <a:cxnLst/>
            <a:rect l="l" t="t" r="r" b="b"/>
            <a:pathLst>
              <a:path w="18000000" h="10080625">
                <a:moveTo>
                  <a:pt x="223200" y="223200"/>
                </a:moveTo>
                <a:lnTo>
                  <a:pt x="223200" y="583041"/>
                </a:lnTo>
                <a:lnTo>
                  <a:pt x="223200" y="1655842"/>
                </a:lnTo>
                <a:lnTo>
                  <a:pt x="223200" y="1663405"/>
                </a:lnTo>
                <a:lnTo>
                  <a:pt x="223200" y="2022359"/>
                </a:lnTo>
                <a:lnTo>
                  <a:pt x="223200" y="8056641"/>
                </a:lnTo>
                <a:lnTo>
                  <a:pt x="223200" y="8424782"/>
                </a:lnTo>
                <a:lnTo>
                  <a:pt x="223200" y="9495959"/>
                </a:lnTo>
                <a:cubicBezTo>
                  <a:pt x="223200" y="9694694"/>
                  <a:pt x="384306" y="9855800"/>
                  <a:pt x="583041" y="9855800"/>
                </a:cubicBezTo>
                <a:lnTo>
                  <a:pt x="1728115" y="9855800"/>
                </a:lnTo>
                <a:lnTo>
                  <a:pt x="1728115" y="9856800"/>
                </a:lnTo>
                <a:lnTo>
                  <a:pt x="16336800" y="9856800"/>
                </a:lnTo>
                <a:lnTo>
                  <a:pt x="16336800" y="9857005"/>
                </a:lnTo>
                <a:lnTo>
                  <a:pt x="17777004" y="9857005"/>
                </a:lnTo>
                <a:lnTo>
                  <a:pt x="17777004" y="8416800"/>
                </a:lnTo>
                <a:lnTo>
                  <a:pt x="17776800" y="8416800"/>
                </a:lnTo>
                <a:lnTo>
                  <a:pt x="17776800" y="1655842"/>
                </a:lnTo>
                <a:lnTo>
                  <a:pt x="17775800" y="1655842"/>
                </a:lnTo>
                <a:lnTo>
                  <a:pt x="17775800" y="583041"/>
                </a:lnTo>
                <a:cubicBezTo>
                  <a:pt x="17775800" y="384306"/>
                  <a:pt x="17614694" y="223200"/>
                  <a:pt x="17415960" y="223200"/>
                </a:cubicBezTo>
                <a:lnTo>
                  <a:pt x="16488115" y="223200"/>
                </a:lnTo>
                <a:lnTo>
                  <a:pt x="1728115" y="223200"/>
                </a:lnTo>
                <a:lnTo>
                  <a:pt x="1663405" y="223200"/>
                </a:lnTo>
                <a:lnTo>
                  <a:pt x="583041" y="223200"/>
                </a:lnTo>
                <a:close/>
                <a:moveTo>
                  <a:pt x="0" y="0"/>
                </a:moveTo>
                <a:lnTo>
                  <a:pt x="18000000" y="0"/>
                </a:lnTo>
                <a:lnTo>
                  <a:pt x="18000000" y="10080625"/>
                </a:lnTo>
                <a:lnTo>
                  <a:pt x="0" y="10080625"/>
                </a:lnTo>
                <a:close/>
              </a:path>
            </a:pathLst>
          </a:custGeom>
          <a:gradFill>
            <a:gsLst>
              <a:gs pos="0">
                <a:schemeClr val="bg1">
                  <a:alpha val="23000"/>
                </a:schemeClr>
              </a:gs>
              <a:gs pos="100000">
                <a:schemeClr val="bg1"/>
              </a:gs>
            </a:gsLst>
            <a:lin ang="0" scaled="0"/>
          </a:gradFill>
          <a:ln w="1905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24" name="Slide Number"/>
          <p:cNvSpPr>
            <a:spLocks noGrp="1" noRot="1" noMove="1" noResize="1"/>
          </p:cNvSpPr>
          <p:nvPr>
            <p:ph type="sldNum" sz="quarter" idx="14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fld id="{38CA2D46-8802-475D-A1BE-FB18B65326B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Subtitle"/>
          <p:cNvSpPr>
            <a:spLocks noGrp="1" noRot="1" noMove="1" noResize="1"/>
          </p:cNvSpPr>
          <p:nvPr>
            <p:ph type="subTitle" idx="1"/>
          </p:nvPr>
        </p:nvSpPr>
        <p:spPr>
          <a:xfrm>
            <a:off x="10012200" y="5762625"/>
            <a:ext cx="6990719" cy="2119125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8022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04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068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09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11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137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616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41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"/>
          <p:cNvSpPr>
            <a:spLocks noGrp="1" noRot="1" noMove="1" noResize="1"/>
          </p:cNvSpPr>
          <p:nvPr>
            <p:ph type="ctrTitle" hasCustomPrompt="1"/>
          </p:nvPr>
        </p:nvSpPr>
        <p:spPr>
          <a:xfrm>
            <a:off x="2340000" y="2917825"/>
            <a:ext cx="14630400" cy="2962283"/>
          </a:xfrm>
          <a:custGeom>
            <a:avLst/>
            <a:gdLst>
              <a:gd name="connsiteX0" fmla="*/ 0 w 14630400"/>
              <a:gd name="connsiteY0" fmla="*/ 0 h 2136783"/>
              <a:gd name="connsiteX1" fmla="*/ 14630400 w 14630400"/>
              <a:gd name="connsiteY1" fmla="*/ 0 h 2136783"/>
              <a:gd name="connsiteX2" fmla="*/ 14630400 w 14630400"/>
              <a:gd name="connsiteY2" fmla="*/ 2136783 h 2136783"/>
              <a:gd name="connsiteX3" fmla="*/ 0 w 14630400"/>
              <a:gd name="connsiteY3" fmla="*/ 2136783 h 2136783"/>
              <a:gd name="connsiteX4" fmla="*/ 0 w 14630400"/>
              <a:gd name="connsiteY4" fmla="*/ 0 h 2136783"/>
              <a:gd name="connsiteX0" fmla="*/ 0 w 14630400"/>
              <a:gd name="connsiteY0" fmla="*/ 0 h 2962283"/>
              <a:gd name="connsiteX1" fmla="*/ 14630400 w 14630400"/>
              <a:gd name="connsiteY1" fmla="*/ 825500 h 2962283"/>
              <a:gd name="connsiteX2" fmla="*/ 14630400 w 14630400"/>
              <a:gd name="connsiteY2" fmla="*/ 2962283 h 2962283"/>
              <a:gd name="connsiteX3" fmla="*/ 0 w 14630400"/>
              <a:gd name="connsiteY3" fmla="*/ 2962283 h 2962283"/>
              <a:gd name="connsiteX4" fmla="*/ 0 w 14630400"/>
              <a:gd name="connsiteY4" fmla="*/ 0 h 2962283"/>
              <a:gd name="connsiteX0" fmla="*/ 0 w 14630400"/>
              <a:gd name="connsiteY0" fmla="*/ 0 h 2962283"/>
              <a:gd name="connsiteX1" fmla="*/ 14630400 w 14630400"/>
              <a:gd name="connsiteY1" fmla="*/ 50800 h 2962283"/>
              <a:gd name="connsiteX2" fmla="*/ 14630400 w 14630400"/>
              <a:gd name="connsiteY2" fmla="*/ 2962283 h 2962283"/>
              <a:gd name="connsiteX3" fmla="*/ 0 w 14630400"/>
              <a:gd name="connsiteY3" fmla="*/ 2962283 h 2962283"/>
              <a:gd name="connsiteX4" fmla="*/ 0 w 14630400"/>
              <a:gd name="connsiteY4" fmla="*/ 0 h 29622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630400" h="2962283">
                <a:moveTo>
                  <a:pt x="0" y="0"/>
                </a:moveTo>
                <a:lnTo>
                  <a:pt x="14630400" y="50800"/>
                </a:lnTo>
                <a:lnTo>
                  <a:pt x="14630400" y="2962283"/>
                </a:lnTo>
                <a:lnTo>
                  <a:pt x="0" y="2962283"/>
                </a:lnTo>
                <a:lnTo>
                  <a:pt x="0" y="0"/>
                </a:lnTo>
                <a:close/>
              </a:path>
            </a:pathLst>
          </a:custGeom>
        </p:spPr>
        <p:txBody>
          <a:bodyPr lIns="0" tIns="0" rIns="0" bIns="0" anchor="t" anchorCtr="0">
            <a:noAutofit/>
          </a:bodyPr>
          <a:lstStyle>
            <a:lvl1pPr>
              <a:lnSpc>
                <a:spcPct val="75000"/>
              </a:lnSpc>
              <a:defRPr sz="11500" spc="-200" baseline="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Dillon logo"/>
          <p:cNvSpPr>
            <a:spLocks noRot="1" noChangeAspect="1" noMove="1" noResize="1"/>
          </p:cNvSpPr>
          <p:nvPr userDrawn="1"/>
        </p:nvSpPr>
        <p:spPr>
          <a:xfrm>
            <a:off x="9597791" y="1113796"/>
            <a:ext cx="2631766" cy="1577969"/>
          </a:xfrm>
          <a:custGeom>
            <a:avLst/>
            <a:gdLst/>
            <a:ahLst/>
            <a:cxnLst/>
            <a:rect l="l" t="t" r="r" b="b"/>
            <a:pathLst>
              <a:path w="22800833" h="13671050">
                <a:moveTo>
                  <a:pt x="6036669" y="12419639"/>
                </a:moveTo>
                <a:lnTo>
                  <a:pt x="5910741" y="12435380"/>
                </a:lnTo>
                <a:lnTo>
                  <a:pt x="5800554" y="12466862"/>
                </a:lnTo>
                <a:lnTo>
                  <a:pt x="5713976" y="12521953"/>
                </a:lnTo>
                <a:lnTo>
                  <a:pt x="5643144" y="12600658"/>
                </a:lnTo>
                <a:lnTo>
                  <a:pt x="5588048" y="12695104"/>
                </a:lnTo>
                <a:lnTo>
                  <a:pt x="5556566" y="12821032"/>
                </a:lnTo>
                <a:lnTo>
                  <a:pt x="5540825" y="12978442"/>
                </a:lnTo>
                <a:lnTo>
                  <a:pt x="5540825" y="13025665"/>
                </a:lnTo>
                <a:lnTo>
                  <a:pt x="5548698" y="13175207"/>
                </a:lnTo>
                <a:lnTo>
                  <a:pt x="5588048" y="13309003"/>
                </a:lnTo>
                <a:lnTo>
                  <a:pt x="5635271" y="13411322"/>
                </a:lnTo>
                <a:lnTo>
                  <a:pt x="5706108" y="13490026"/>
                </a:lnTo>
                <a:lnTo>
                  <a:pt x="5792681" y="13545117"/>
                </a:lnTo>
                <a:lnTo>
                  <a:pt x="5902868" y="13592340"/>
                </a:lnTo>
                <a:lnTo>
                  <a:pt x="6036669" y="13600213"/>
                </a:lnTo>
                <a:lnTo>
                  <a:pt x="6162597" y="13592340"/>
                </a:lnTo>
                <a:lnTo>
                  <a:pt x="6272784" y="13545117"/>
                </a:lnTo>
                <a:lnTo>
                  <a:pt x="6367230" y="13490026"/>
                </a:lnTo>
                <a:lnTo>
                  <a:pt x="6438067" y="13411322"/>
                </a:lnTo>
                <a:lnTo>
                  <a:pt x="6485290" y="13301135"/>
                </a:lnTo>
                <a:lnTo>
                  <a:pt x="6516772" y="13167334"/>
                </a:lnTo>
                <a:lnTo>
                  <a:pt x="6524640" y="13017797"/>
                </a:lnTo>
                <a:lnTo>
                  <a:pt x="6516772" y="12860387"/>
                </a:lnTo>
                <a:lnTo>
                  <a:pt x="6485290" y="12726586"/>
                </a:lnTo>
                <a:lnTo>
                  <a:pt x="6438067" y="12616399"/>
                </a:lnTo>
                <a:lnTo>
                  <a:pt x="6367230" y="12529826"/>
                </a:lnTo>
                <a:lnTo>
                  <a:pt x="6272784" y="12474730"/>
                </a:lnTo>
                <a:lnTo>
                  <a:pt x="6154729" y="12435380"/>
                </a:lnTo>
                <a:close/>
                <a:moveTo>
                  <a:pt x="15693766" y="12380284"/>
                </a:moveTo>
                <a:lnTo>
                  <a:pt x="15709507" y="12380284"/>
                </a:lnTo>
                <a:lnTo>
                  <a:pt x="16000717" y="12380284"/>
                </a:lnTo>
                <a:lnTo>
                  <a:pt x="17031749" y="13403454"/>
                </a:lnTo>
                <a:lnTo>
                  <a:pt x="17039625" y="13403454"/>
                </a:lnTo>
                <a:lnTo>
                  <a:pt x="17039625" y="12577049"/>
                </a:lnTo>
                <a:lnTo>
                  <a:pt x="17031749" y="12514085"/>
                </a:lnTo>
                <a:lnTo>
                  <a:pt x="17000269" y="12474730"/>
                </a:lnTo>
                <a:lnTo>
                  <a:pt x="16945177" y="12451121"/>
                </a:lnTo>
                <a:lnTo>
                  <a:pt x="16929437" y="12443248"/>
                </a:lnTo>
                <a:lnTo>
                  <a:pt x="16905821" y="12427507"/>
                </a:lnTo>
                <a:lnTo>
                  <a:pt x="16897953" y="12411766"/>
                </a:lnTo>
                <a:lnTo>
                  <a:pt x="16897953" y="12403898"/>
                </a:lnTo>
                <a:lnTo>
                  <a:pt x="16897953" y="12388157"/>
                </a:lnTo>
                <a:lnTo>
                  <a:pt x="16905821" y="12380284"/>
                </a:lnTo>
                <a:lnTo>
                  <a:pt x="16921565" y="12380284"/>
                </a:lnTo>
                <a:lnTo>
                  <a:pt x="17228513" y="12380284"/>
                </a:lnTo>
                <a:lnTo>
                  <a:pt x="17252129" y="12380284"/>
                </a:lnTo>
                <a:lnTo>
                  <a:pt x="17259997" y="12388157"/>
                </a:lnTo>
                <a:lnTo>
                  <a:pt x="17259997" y="12403898"/>
                </a:lnTo>
                <a:lnTo>
                  <a:pt x="17259997" y="12411766"/>
                </a:lnTo>
                <a:lnTo>
                  <a:pt x="17252129" y="12427507"/>
                </a:lnTo>
                <a:lnTo>
                  <a:pt x="17236381" y="12435380"/>
                </a:lnTo>
                <a:lnTo>
                  <a:pt x="17220645" y="12443248"/>
                </a:lnTo>
                <a:lnTo>
                  <a:pt x="17197033" y="12451121"/>
                </a:lnTo>
                <a:lnTo>
                  <a:pt x="17181293" y="12458989"/>
                </a:lnTo>
                <a:lnTo>
                  <a:pt x="17173417" y="12466862"/>
                </a:lnTo>
                <a:lnTo>
                  <a:pt x="17149809" y="12482603"/>
                </a:lnTo>
                <a:lnTo>
                  <a:pt x="17141937" y="12506212"/>
                </a:lnTo>
                <a:lnTo>
                  <a:pt x="17134069" y="12529826"/>
                </a:lnTo>
                <a:lnTo>
                  <a:pt x="17134069" y="12577049"/>
                </a:lnTo>
                <a:lnTo>
                  <a:pt x="17134069" y="13615954"/>
                </a:lnTo>
                <a:lnTo>
                  <a:pt x="17134069" y="13639568"/>
                </a:lnTo>
                <a:lnTo>
                  <a:pt x="17126197" y="13655309"/>
                </a:lnTo>
                <a:lnTo>
                  <a:pt x="17118329" y="13655309"/>
                </a:lnTo>
                <a:lnTo>
                  <a:pt x="17110457" y="13663177"/>
                </a:lnTo>
                <a:lnTo>
                  <a:pt x="17086845" y="13663177"/>
                </a:lnTo>
                <a:lnTo>
                  <a:pt x="17055365" y="13663177"/>
                </a:lnTo>
                <a:lnTo>
                  <a:pt x="17016009" y="13655309"/>
                </a:lnTo>
                <a:lnTo>
                  <a:pt x="17000269" y="13631695"/>
                </a:lnTo>
                <a:lnTo>
                  <a:pt x="15945621" y="12584917"/>
                </a:lnTo>
                <a:lnTo>
                  <a:pt x="15937753" y="12584917"/>
                </a:lnTo>
                <a:lnTo>
                  <a:pt x="15937753" y="13403454"/>
                </a:lnTo>
                <a:lnTo>
                  <a:pt x="15945621" y="13490026"/>
                </a:lnTo>
                <a:lnTo>
                  <a:pt x="15961362" y="13537249"/>
                </a:lnTo>
                <a:lnTo>
                  <a:pt x="15992844" y="13568731"/>
                </a:lnTo>
                <a:lnTo>
                  <a:pt x="16040067" y="13584472"/>
                </a:lnTo>
                <a:lnTo>
                  <a:pt x="16071549" y="13600213"/>
                </a:lnTo>
                <a:lnTo>
                  <a:pt x="16087290" y="13600213"/>
                </a:lnTo>
                <a:lnTo>
                  <a:pt x="16087290" y="13615954"/>
                </a:lnTo>
                <a:lnTo>
                  <a:pt x="16095163" y="13639568"/>
                </a:lnTo>
                <a:lnTo>
                  <a:pt x="16087290" y="13647436"/>
                </a:lnTo>
                <a:lnTo>
                  <a:pt x="16087290" y="13655309"/>
                </a:lnTo>
                <a:lnTo>
                  <a:pt x="16071549" y="13655309"/>
                </a:lnTo>
                <a:lnTo>
                  <a:pt x="15725248" y="13655309"/>
                </a:lnTo>
                <a:lnTo>
                  <a:pt x="15709507" y="13655309"/>
                </a:lnTo>
                <a:lnTo>
                  <a:pt x="15693766" y="13647436"/>
                </a:lnTo>
                <a:lnTo>
                  <a:pt x="15693766" y="13623827"/>
                </a:lnTo>
                <a:lnTo>
                  <a:pt x="15693766" y="13615954"/>
                </a:lnTo>
                <a:lnTo>
                  <a:pt x="15701639" y="13600213"/>
                </a:lnTo>
                <a:lnTo>
                  <a:pt x="15717380" y="13600213"/>
                </a:lnTo>
                <a:lnTo>
                  <a:pt x="15748862" y="13584472"/>
                </a:lnTo>
                <a:lnTo>
                  <a:pt x="15796085" y="13560863"/>
                </a:lnTo>
                <a:lnTo>
                  <a:pt x="15827567" y="13529381"/>
                </a:lnTo>
                <a:lnTo>
                  <a:pt x="15843308" y="13482158"/>
                </a:lnTo>
                <a:lnTo>
                  <a:pt x="15843308" y="13403454"/>
                </a:lnTo>
                <a:lnTo>
                  <a:pt x="15843308" y="12584917"/>
                </a:lnTo>
                <a:lnTo>
                  <a:pt x="15835435" y="12521953"/>
                </a:lnTo>
                <a:lnTo>
                  <a:pt x="15803953" y="12474730"/>
                </a:lnTo>
                <a:lnTo>
                  <a:pt x="15740989" y="12443248"/>
                </a:lnTo>
                <a:lnTo>
                  <a:pt x="15717380" y="12435380"/>
                </a:lnTo>
                <a:lnTo>
                  <a:pt x="15693766" y="12427507"/>
                </a:lnTo>
                <a:lnTo>
                  <a:pt x="15693766" y="12411766"/>
                </a:lnTo>
                <a:lnTo>
                  <a:pt x="15693766" y="12403898"/>
                </a:lnTo>
                <a:lnTo>
                  <a:pt x="15693766" y="12388157"/>
                </a:lnTo>
                <a:close/>
                <a:moveTo>
                  <a:pt x="14851625" y="12380284"/>
                </a:moveTo>
                <a:lnTo>
                  <a:pt x="14867366" y="12380284"/>
                </a:lnTo>
                <a:lnTo>
                  <a:pt x="15292373" y="12380284"/>
                </a:lnTo>
                <a:lnTo>
                  <a:pt x="15300246" y="12380284"/>
                </a:lnTo>
                <a:lnTo>
                  <a:pt x="15315987" y="12388157"/>
                </a:lnTo>
                <a:lnTo>
                  <a:pt x="15323855" y="12396025"/>
                </a:lnTo>
                <a:lnTo>
                  <a:pt x="15323855" y="12411766"/>
                </a:lnTo>
                <a:lnTo>
                  <a:pt x="15315987" y="12419639"/>
                </a:lnTo>
                <a:lnTo>
                  <a:pt x="15308114" y="12435380"/>
                </a:lnTo>
                <a:lnTo>
                  <a:pt x="15292373" y="12443248"/>
                </a:lnTo>
                <a:lnTo>
                  <a:pt x="15260891" y="12451121"/>
                </a:lnTo>
                <a:lnTo>
                  <a:pt x="15245150" y="12451121"/>
                </a:lnTo>
                <a:lnTo>
                  <a:pt x="15237282" y="12458989"/>
                </a:lnTo>
                <a:lnTo>
                  <a:pt x="15221541" y="12466862"/>
                </a:lnTo>
                <a:lnTo>
                  <a:pt x="15213668" y="12466862"/>
                </a:lnTo>
                <a:lnTo>
                  <a:pt x="15197927" y="12474730"/>
                </a:lnTo>
                <a:lnTo>
                  <a:pt x="15190059" y="12490471"/>
                </a:lnTo>
                <a:lnTo>
                  <a:pt x="15182186" y="12514085"/>
                </a:lnTo>
                <a:lnTo>
                  <a:pt x="15182186" y="12545567"/>
                </a:lnTo>
                <a:lnTo>
                  <a:pt x="15182186" y="13474285"/>
                </a:lnTo>
                <a:lnTo>
                  <a:pt x="15197927" y="13529376"/>
                </a:lnTo>
                <a:lnTo>
                  <a:pt x="15229409" y="13568731"/>
                </a:lnTo>
                <a:lnTo>
                  <a:pt x="15284505" y="13592340"/>
                </a:lnTo>
                <a:lnTo>
                  <a:pt x="15300246" y="13600213"/>
                </a:lnTo>
                <a:lnTo>
                  <a:pt x="15315987" y="13600213"/>
                </a:lnTo>
                <a:lnTo>
                  <a:pt x="15331728" y="13608081"/>
                </a:lnTo>
                <a:lnTo>
                  <a:pt x="15331728" y="13623822"/>
                </a:lnTo>
                <a:lnTo>
                  <a:pt x="15323855" y="13639563"/>
                </a:lnTo>
                <a:lnTo>
                  <a:pt x="15315987" y="13655304"/>
                </a:lnTo>
                <a:lnTo>
                  <a:pt x="15300246" y="13655304"/>
                </a:lnTo>
                <a:lnTo>
                  <a:pt x="14867366" y="13655304"/>
                </a:lnTo>
                <a:lnTo>
                  <a:pt x="14851625" y="13655304"/>
                </a:lnTo>
                <a:lnTo>
                  <a:pt x="14843757" y="13647436"/>
                </a:lnTo>
                <a:lnTo>
                  <a:pt x="14843757" y="13631695"/>
                </a:lnTo>
                <a:lnTo>
                  <a:pt x="14843757" y="13615954"/>
                </a:lnTo>
                <a:lnTo>
                  <a:pt x="14843757" y="13608081"/>
                </a:lnTo>
                <a:lnTo>
                  <a:pt x="14859498" y="13600213"/>
                </a:lnTo>
                <a:lnTo>
                  <a:pt x="14883107" y="13592340"/>
                </a:lnTo>
                <a:lnTo>
                  <a:pt x="14930330" y="13568731"/>
                </a:lnTo>
                <a:lnTo>
                  <a:pt x="14961812" y="13537249"/>
                </a:lnTo>
                <a:lnTo>
                  <a:pt x="14969685" y="13482154"/>
                </a:lnTo>
                <a:lnTo>
                  <a:pt x="14969685" y="12561308"/>
                </a:lnTo>
                <a:lnTo>
                  <a:pt x="14961812" y="12506212"/>
                </a:lnTo>
                <a:lnTo>
                  <a:pt x="14946071" y="12466862"/>
                </a:lnTo>
                <a:lnTo>
                  <a:pt x="14898848" y="12451121"/>
                </a:lnTo>
                <a:lnTo>
                  <a:pt x="14867366" y="12443248"/>
                </a:lnTo>
                <a:lnTo>
                  <a:pt x="14843757" y="12427507"/>
                </a:lnTo>
                <a:lnTo>
                  <a:pt x="14843757" y="12411766"/>
                </a:lnTo>
                <a:lnTo>
                  <a:pt x="14835884" y="12403898"/>
                </a:lnTo>
                <a:lnTo>
                  <a:pt x="14835884" y="12396025"/>
                </a:lnTo>
                <a:lnTo>
                  <a:pt x="14843757" y="12388157"/>
                </a:lnTo>
                <a:close/>
                <a:moveTo>
                  <a:pt x="11955282" y="12380284"/>
                </a:moveTo>
                <a:lnTo>
                  <a:pt x="11978896" y="12380284"/>
                </a:lnTo>
                <a:lnTo>
                  <a:pt x="12348807" y="12380284"/>
                </a:lnTo>
                <a:lnTo>
                  <a:pt x="12364548" y="12380284"/>
                </a:lnTo>
                <a:lnTo>
                  <a:pt x="12380289" y="12388157"/>
                </a:lnTo>
                <a:lnTo>
                  <a:pt x="12388162" y="12396025"/>
                </a:lnTo>
                <a:lnTo>
                  <a:pt x="12396030" y="12411766"/>
                </a:lnTo>
                <a:lnTo>
                  <a:pt x="12388162" y="12419639"/>
                </a:lnTo>
                <a:lnTo>
                  <a:pt x="12388162" y="12435380"/>
                </a:lnTo>
                <a:lnTo>
                  <a:pt x="12372421" y="12443248"/>
                </a:lnTo>
                <a:lnTo>
                  <a:pt x="12348807" y="12451121"/>
                </a:lnTo>
                <a:lnTo>
                  <a:pt x="12317325" y="12466862"/>
                </a:lnTo>
                <a:lnTo>
                  <a:pt x="12293716" y="12482603"/>
                </a:lnTo>
                <a:lnTo>
                  <a:pt x="12277975" y="12506212"/>
                </a:lnTo>
                <a:lnTo>
                  <a:pt x="12270102" y="12529826"/>
                </a:lnTo>
                <a:lnTo>
                  <a:pt x="12262234" y="12561308"/>
                </a:lnTo>
                <a:lnTo>
                  <a:pt x="12262234" y="13576599"/>
                </a:lnTo>
                <a:lnTo>
                  <a:pt x="12821037" y="13576599"/>
                </a:lnTo>
                <a:lnTo>
                  <a:pt x="12931224" y="13568731"/>
                </a:lnTo>
                <a:lnTo>
                  <a:pt x="13025670" y="13545117"/>
                </a:lnTo>
                <a:lnTo>
                  <a:pt x="13080766" y="13497895"/>
                </a:lnTo>
                <a:lnTo>
                  <a:pt x="13127989" y="13434931"/>
                </a:lnTo>
                <a:lnTo>
                  <a:pt x="13135857" y="13419190"/>
                </a:lnTo>
                <a:lnTo>
                  <a:pt x="13151598" y="13403449"/>
                </a:lnTo>
                <a:lnTo>
                  <a:pt x="13167339" y="13387708"/>
                </a:lnTo>
                <a:lnTo>
                  <a:pt x="13190953" y="13387708"/>
                </a:lnTo>
                <a:lnTo>
                  <a:pt x="13198826" y="13387708"/>
                </a:lnTo>
                <a:lnTo>
                  <a:pt x="13214562" y="13395581"/>
                </a:lnTo>
                <a:lnTo>
                  <a:pt x="13222435" y="13411322"/>
                </a:lnTo>
                <a:lnTo>
                  <a:pt x="13222435" y="13427063"/>
                </a:lnTo>
                <a:lnTo>
                  <a:pt x="13222435" y="13655304"/>
                </a:lnTo>
                <a:lnTo>
                  <a:pt x="11939541" y="13655304"/>
                </a:lnTo>
                <a:lnTo>
                  <a:pt x="11915932" y="13655304"/>
                </a:lnTo>
                <a:lnTo>
                  <a:pt x="11900191" y="13647436"/>
                </a:lnTo>
                <a:lnTo>
                  <a:pt x="11892318" y="13639563"/>
                </a:lnTo>
                <a:lnTo>
                  <a:pt x="11892318" y="13623822"/>
                </a:lnTo>
                <a:lnTo>
                  <a:pt x="11892318" y="13600213"/>
                </a:lnTo>
                <a:lnTo>
                  <a:pt x="11908059" y="13600213"/>
                </a:lnTo>
                <a:lnTo>
                  <a:pt x="11923800" y="13584472"/>
                </a:lnTo>
                <a:lnTo>
                  <a:pt x="11947414" y="13584472"/>
                </a:lnTo>
                <a:lnTo>
                  <a:pt x="11963155" y="13576599"/>
                </a:lnTo>
                <a:lnTo>
                  <a:pt x="11978896" y="13568731"/>
                </a:lnTo>
                <a:lnTo>
                  <a:pt x="11994637" y="13560858"/>
                </a:lnTo>
                <a:lnTo>
                  <a:pt x="12002505" y="13552990"/>
                </a:lnTo>
                <a:lnTo>
                  <a:pt x="12018246" y="13545117"/>
                </a:lnTo>
                <a:lnTo>
                  <a:pt x="12026119" y="13529376"/>
                </a:lnTo>
                <a:lnTo>
                  <a:pt x="12033987" y="13513636"/>
                </a:lnTo>
                <a:lnTo>
                  <a:pt x="12041860" y="13497895"/>
                </a:lnTo>
                <a:lnTo>
                  <a:pt x="12049728" y="13411322"/>
                </a:lnTo>
                <a:lnTo>
                  <a:pt x="12057601" y="13135852"/>
                </a:lnTo>
                <a:lnTo>
                  <a:pt x="12057601" y="12828905"/>
                </a:lnTo>
                <a:lnTo>
                  <a:pt x="12049728" y="12561308"/>
                </a:lnTo>
                <a:lnTo>
                  <a:pt x="12041860" y="12514085"/>
                </a:lnTo>
                <a:lnTo>
                  <a:pt x="12018246" y="12474730"/>
                </a:lnTo>
                <a:lnTo>
                  <a:pt x="11971023" y="12451121"/>
                </a:lnTo>
                <a:lnTo>
                  <a:pt x="11955282" y="12435380"/>
                </a:lnTo>
                <a:lnTo>
                  <a:pt x="11947414" y="12427507"/>
                </a:lnTo>
                <a:lnTo>
                  <a:pt x="11947414" y="12411766"/>
                </a:lnTo>
                <a:lnTo>
                  <a:pt x="11947414" y="12396025"/>
                </a:lnTo>
                <a:lnTo>
                  <a:pt x="11947414" y="12388157"/>
                </a:lnTo>
                <a:close/>
                <a:moveTo>
                  <a:pt x="10129327" y="12380284"/>
                </a:moveTo>
                <a:lnTo>
                  <a:pt x="10562202" y="12380284"/>
                </a:lnTo>
                <a:lnTo>
                  <a:pt x="10585816" y="12380284"/>
                </a:lnTo>
                <a:lnTo>
                  <a:pt x="10593684" y="12388157"/>
                </a:lnTo>
                <a:lnTo>
                  <a:pt x="10601557" y="12396025"/>
                </a:lnTo>
                <a:lnTo>
                  <a:pt x="10601557" y="12411766"/>
                </a:lnTo>
                <a:lnTo>
                  <a:pt x="10601557" y="12419639"/>
                </a:lnTo>
                <a:lnTo>
                  <a:pt x="10585816" y="12435380"/>
                </a:lnTo>
                <a:lnTo>
                  <a:pt x="10570075" y="12443248"/>
                </a:lnTo>
                <a:lnTo>
                  <a:pt x="10538593" y="12458989"/>
                </a:lnTo>
                <a:lnTo>
                  <a:pt x="10522852" y="12466862"/>
                </a:lnTo>
                <a:lnTo>
                  <a:pt x="10507111" y="12466862"/>
                </a:lnTo>
                <a:lnTo>
                  <a:pt x="10499238" y="12474730"/>
                </a:lnTo>
                <a:lnTo>
                  <a:pt x="10483502" y="12482603"/>
                </a:lnTo>
                <a:lnTo>
                  <a:pt x="10475629" y="12498344"/>
                </a:lnTo>
                <a:lnTo>
                  <a:pt x="10459888" y="12521953"/>
                </a:lnTo>
                <a:lnTo>
                  <a:pt x="10452020" y="12545567"/>
                </a:lnTo>
                <a:lnTo>
                  <a:pt x="10452020" y="12577049"/>
                </a:lnTo>
                <a:lnTo>
                  <a:pt x="10452020" y="13246039"/>
                </a:lnTo>
                <a:lnTo>
                  <a:pt x="10467756" y="13340485"/>
                </a:lnTo>
                <a:lnTo>
                  <a:pt x="10507111" y="13427063"/>
                </a:lnTo>
                <a:lnTo>
                  <a:pt x="10570075" y="13490026"/>
                </a:lnTo>
                <a:lnTo>
                  <a:pt x="10656648" y="13537249"/>
                </a:lnTo>
                <a:lnTo>
                  <a:pt x="10766840" y="13568731"/>
                </a:lnTo>
                <a:lnTo>
                  <a:pt x="10908504" y="13576599"/>
                </a:lnTo>
                <a:lnTo>
                  <a:pt x="11050177" y="13568731"/>
                </a:lnTo>
                <a:lnTo>
                  <a:pt x="11176105" y="13537249"/>
                </a:lnTo>
                <a:lnTo>
                  <a:pt x="11270551" y="13482154"/>
                </a:lnTo>
                <a:lnTo>
                  <a:pt x="11349251" y="13411322"/>
                </a:lnTo>
                <a:lnTo>
                  <a:pt x="11388606" y="13324744"/>
                </a:lnTo>
                <a:lnTo>
                  <a:pt x="11412215" y="13222430"/>
                </a:lnTo>
                <a:lnTo>
                  <a:pt x="11412215" y="12616399"/>
                </a:lnTo>
                <a:lnTo>
                  <a:pt x="11396479" y="12537694"/>
                </a:lnTo>
                <a:lnTo>
                  <a:pt x="11372865" y="12490471"/>
                </a:lnTo>
                <a:lnTo>
                  <a:pt x="11309901" y="12451121"/>
                </a:lnTo>
                <a:lnTo>
                  <a:pt x="11286287" y="12435380"/>
                </a:lnTo>
                <a:lnTo>
                  <a:pt x="11270551" y="12427507"/>
                </a:lnTo>
                <a:lnTo>
                  <a:pt x="11262678" y="12411766"/>
                </a:lnTo>
                <a:lnTo>
                  <a:pt x="11262678" y="12403898"/>
                </a:lnTo>
                <a:lnTo>
                  <a:pt x="11262678" y="12388157"/>
                </a:lnTo>
                <a:lnTo>
                  <a:pt x="11270551" y="12380284"/>
                </a:lnTo>
                <a:lnTo>
                  <a:pt x="11294160" y="12380284"/>
                </a:lnTo>
                <a:lnTo>
                  <a:pt x="11608980" y="12380284"/>
                </a:lnTo>
                <a:lnTo>
                  <a:pt x="11616853" y="12380284"/>
                </a:lnTo>
                <a:lnTo>
                  <a:pt x="11632589" y="12388157"/>
                </a:lnTo>
                <a:lnTo>
                  <a:pt x="11640462" y="12396025"/>
                </a:lnTo>
                <a:lnTo>
                  <a:pt x="11640462" y="12411766"/>
                </a:lnTo>
                <a:lnTo>
                  <a:pt x="11640462" y="12419639"/>
                </a:lnTo>
                <a:lnTo>
                  <a:pt x="11632589" y="12427507"/>
                </a:lnTo>
                <a:lnTo>
                  <a:pt x="11608980" y="12443248"/>
                </a:lnTo>
                <a:lnTo>
                  <a:pt x="11593239" y="12451121"/>
                </a:lnTo>
                <a:lnTo>
                  <a:pt x="11553889" y="12466862"/>
                </a:lnTo>
                <a:lnTo>
                  <a:pt x="11538143" y="12482603"/>
                </a:lnTo>
                <a:lnTo>
                  <a:pt x="11522407" y="12506212"/>
                </a:lnTo>
                <a:lnTo>
                  <a:pt x="11506661" y="12521953"/>
                </a:lnTo>
                <a:lnTo>
                  <a:pt x="11506661" y="12553435"/>
                </a:lnTo>
                <a:lnTo>
                  <a:pt x="11506661" y="13214557"/>
                </a:lnTo>
                <a:lnTo>
                  <a:pt x="11498793" y="13316876"/>
                </a:lnTo>
                <a:lnTo>
                  <a:pt x="11475179" y="13395581"/>
                </a:lnTo>
                <a:lnTo>
                  <a:pt x="11427961" y="13474285"/>
                </a:lnTo>
                <a:lnTo>
                  <a:pt x="11357124" y="13537249"/>
                </a:lnTo>
                <a:lnTo>
                  <a:pt x="11262678" y="13600213"/>
                </a:lnTo>
                <a:lnTo>
                  <a:pt x="11144623" y="13639563"/>
                </a:lnTo>
                <a:lnTo>
                  <a:pt x="11010822" y="13663177"/>
                </a:lnTo>
                <a:lnTo>
                  <a:pt x="10869154" y="13671045"/>
                </a:lnTo>
                <a:lnTo>
                  <a:pt x="10711744" y="13655304"/>
                </a:lnTo>
                <a:lnTo>
                  <a:pt x="10570075" y="13631695"/>
                </a:lnTo>
                <a:lnTo>
                  <a:pt x="10452020" y="13584472"/>
                </a:lnTo>
                <a:lnTo>
                  <a:pt x="10357574" y="13513636"/>
                </a:lnTo>
                <a:lnTo>
                  <a:pt x="10294610" y="13427063"/>
                </a:lnTo>
                <a:lnTo>
                  <a:pt x="10247382" y="13332617"/>
                </a:lnTo>
                <a:lnTo>
                  <a:pt x="10231646" y="13222430"/>
                </a:lnTo>
                <a:lnTo>
                  <a:pt x="10231646" y="12569176"/>
                </a:lnTo>
                <a:lnTo>
                  <a:pt x="10223773" y="12498344"/>
                </a:lnTo>
                <a:lnTo>
                  <a:pt x="10200164" y="12466862"/>
                </a:lnTo>
                <a:lnTo>
                  <a:pt x="10160809" y="12443248"/>
                </a:lnTo>
                <a:lnTo>
                  <a:pt x="10137200" y="12435380"/>
                </a:lnTo>
                <a:lnTo>
                  <a:pt x="10129327" y="12427507"/>
                </a:lnTo>
                <a:lnTo>
                  <a:pt x="10121454" y="12411766"/>
                </a:lnTo>
                <a:lnTo>
                  <a:pt x="10113586" y="12403898"/>
                </a:lnTo>
                <a:lnTo>
                  <a:pt x="10121454" y="12388157"/>
                </a:lnTo>
                <a:close/>
                <a:moveTo>
                  <a:pt x="6965387" y="12380284"/>
                </a:moveTo>
                <a:lnTo>
                  <a:pt x="6973260" y="12380284"/>
                </a:lnTo>
                <a:lnTo>
                  <a:pt x="7264466" y="12380284"/>
                </a:lnTo>
                <a:lnTo>
                  <a:pt x="8295504" y="13403454"/>
                </a:lnTo>
                <a:lnTo>
                  <a:pt x="8303372" y="13403454"/>
                </a:lnTo>
                <a:lnTo>
                  <a:pt x="8303372" y="12577049"/>
                </a:lnTo>
                <a:lnTo>
                  <a:pt x="8295504" y="12514085"/>
                </a:lnTo>
                <a:lnTo>
                  <a:pt x="8264022" y="12474730"/>
                </a:lnTo>
                <a:lnTo>
                  <a:pt x="8208926" y="12451121"/>
                </a:lnTo>
                <a:lnTo>
                  <a:pt x="8193184" y="12443248"/>
                </a:lnTo>
                <a:lnTo>
                  <a:pt x="8177444" y="12427507"/>
                </a:lnTo>
                <a:lnTo>
                  <a:pt x="8161702" y="12411766"/>
                </a:lnTo>
                <a:lnTo>
                  <a:pt x="8161702" y="12403898"/>
                </a:lnTo>
                <a:lnTo>
                  <a:pt x="8161702" y="12388157"/>
                </a:lnTo>
                <a:lnTo>
                  <a:pt x="8169576" y="12380284"/>
                </a:lnTo>
                <a:lnTo>
                  <a:pt x="8185316" y="12380284"/>
                </a:lnTo>
                <a:lnTo>
                  <a:pt x="8492264" y="12380284"/>
                </a:lnTo>
                <a:lnTo>
                  <a:pt x="8515873" y="12380284"/>
                </a:lnTo>
                <a:lnTo>
                  <a:pt x="8523746" y="12388157"/>
                </a:lnTo>
                <a:lnTo>
                  <a:pt x="8523746" y="12403898"/>
                </a:lnTo>
                <a:lnTo>
                  <a:pt x="8523746" y="12411766"/>
                </a:lnTo>
                <a:lnTo>
                  <a:pt x="8515873" y="12427507"/>
                </a:lnTo>
                <a:lnTo>
                  <a:pt x="8500137" y="12435380"/>
                </a:lnTo>
                <a:lnTo>
                  <a:pt x="8484391" y="12443248"/>
                </a:lnTo>
                <a:lnTo>
                  <a:pt x="8460782" y="12451121"/>
                </a:lnTo>
                <a:lnTo>
                  <a:pt x="8445041" y="12458989"/>
                </a:lnTo>
                <a:lnTo>
                  <a:pt x="8429300" y="12466862"/>
                </a:lnTo>
                <a:lnTo>
                  <a:pt x="8413559" y="12482603"/>
                </a:lnTo>
                <a:lnTo>
                  <a:pt x="8405691" y="12506212"/>
                </a:lnTo>
                <a:lnTo>
                  <a:pt x="8405691" y="12529826"/>
                </a:lnTo>
                <a:lnTo>
                  <a:pt x="8397818" y="12577049"/>
                </a:lnTo>
                <a:lnTo>
                  <a:pt x="8397818" y="13615954"/>
                </a:lnTo>
                <a:lnTo>
                  <a:pt x="8397818" y="13639568"/>
                </a:lnTo>
                <a:lnTo>
                  <a:pt x="8389945" y="13655309"/>
                </a:lnTo>
                <a:lnTo>
                  <a:pt x="8382076" y="13655309"/>
                </a:lnTo>
                <a:lnTo>
                  <a:pt x="8374208" y="13663177"/>
                </a:lnTo>
                <a:lnTo>
                  <a:pt x="8350594" y="13663177"/>
                </a:lnTo>
                <a:lnTo>
                  <a:pt x="8311244" y="13663177"/>
                </a:lnTo>
                <a:lnTo>
                  <a:pt x="8287630" y="13655309"/>
                </a:lnTo>
                <a:lnTo>
                  <a:pt x="8256148" y="13631695"/>
                </a:lnTo>
                <a:lnTo>
                  <a:pt x="7209375" y="12584917"/>
                </a:lnTo>
                <a:lnTo>
                  <a:pt x="7201502" y="12584917"/>
                </a:lnTo>
                <a:lnTo>
                  <a:pt x="7201502" y="13403454"/>
                </a:lnTo>
                <a:lnTo>
                  <a:pt x="7209375" y="13490026"/>
                </a:lnTo>
                <a:lnTo>
                  <a:pt x="7225116" y="13537249"/>
                </a:lnTo>
                <a:lnTo>
                  <a:pt x="7256598" y="13568731"/>
                </a:lnTo>
                <a:lnTo>
                  <a:pt x="7303821" y="13584472"/>
                </a:lnTo>
                <a:lnTo>
                  <a:pt x="7335303" y="13600213"/>
                </a:lnTo>
                <a:lnTo>
                  <a:pt x="7351044" y="13600213"/>
                </a:lnTo>
                <a:lnTo>
                  <a:pt x="7351044" y="13615954"/>
                </a:lnTo>
                <a:lnTo>
                  <a:pt x="7358912" y="13639568"/>
                </a:lnTo>
                <a:lnTo>
                  <a:pt x="7351044" y="13647436"/>
                </a:lnTo>
                <a:lnTo>
                  <a:pt x="7351044" y="13655309"/>
                </a:lnTo>
                <a:lnTo>
                  <a:pt x="7335303" y="13655309"/>
                </a:lnTo>
                <a:lnTo>
                  <a:pt x="6989001" y="13655309"/>
                </a:lnTo>
                <a:lnTo>
                  <a:pt x="6973260" y="13655309"/>
                </a:lnTo>
                <a:lnTo>
                  <a:pt x="6957519" y="13647436"/>
                </a:lnTo>
                <a:lnTo>
                  <a:pt x="6957519" y="13623827"/>
                </a:lnTo>
                <a:lnTo>
                  <a:pt x="6957519" y="13615954"/>
                </a:lnTo>
                <a:lnTo>
                  <a:pt x="6965387" y="13600213"/>
                </a:lnTo>
                <a:lnTo>
                  <a:pt x="6981128" y="13600213"/>
                </a:lnTo>
                <a:lnTo>
                  <a:pt x="7012610" y="13584472"/>
                </a:lnTo>
                <a:lnTo>
                  <a:pt x="7059833" y="13560863"/>
                </a:lnTo>
                <a:lnTo>
                  <a:pt x="7091315" y="13529381"/>
                </a:lnTo>
                <a:lnTo>
                  <a:pt x="7107056" y="13482158"/>
                </a:lnTo>
                <a:lnTo>
                  <a:pt x="7107056" y="13403454"/>
                </a:lnTo>
                <a:lnTo>
                  <a:pt x="7107056" y="12584917"/>
                </a:lnTo>
                <a:lnTo>
                  <a:pt x="7099188" y="12521953"/>
                </a:lnTo>
                <a:lnTo>
                  <a:pt x="7067706" y="12474730"/>
                </a:lnTo>
                <a:lnTo>
                  <a:pt x="7004742" y="12443248"/>
                </a:lnTo>
                <a:lnTo>
                  <a:pt x="6981128" y="12435380"/>
                </a:lnTo>
                <a:lnTo>
                  <a:pt x="6965387" y="12427507"/>
                </a:lnTo>
                <a:lnTo>
                  <a:pt x="6949646" y="12411766"/>
                </a:lnTo>
                <a:lnTo>
                  <a:pt x="6949646" y="12403898"/>
                </a:lnTo>
                <a:lnTo>
                  <a:pt x="6949646" y="12388157"/>
                </a:lnTo>
                <a:close/>
                <a:moveTo>
                  <a:pt x="13151598" y="12364543"/>
                </a:moveTo>
                <a:lnTo>
                  <a:pt x="13175207" y="12364543"/>
                </a:lnTo>
                <a:lnTo>
                  <a:pt x="13190948" y="12364543"/>
                </a:lnTo>
                <a:lnTo>
                  <a:pt x="13214562" y="12364543"/>
                </a:lnTo>
                <a:lnTo>
                  <a:pt x="13246044" y="12372416"/>
                </a:lnTo>
                <a:lnTo>
                  <a:pt x="13332617" y="12380284"/>
                </a:lnTo>
                <a:lnTo>
                  <a:pt x="13403454" y="12380284"/>
                </a:lnTo>
                <a:lnTo>
                  <a:pt x="14403004" y="12380284"/>
                </a:lnTo>
                <a:lnTo>
                  <a:pt x="14465968" y="12380284"/>
                </a:lnTo>
                <a:lnTo>
                  <a:pt x="14544673" y="12372416"/>
                </a:lnTo>
                <a:lnTo>
                  <a:pt x="14560414" y="12364543"/>
                </a:lnTo>
                <a:lnTo>
                  <a:pt x="14584023" y="12364543"/>
                </a:lnTo>
                <a:lnTo>
                  <a:pt x="14599769" y="12364543"/>
                </a:lnTo>
                <a:lnTo>
                  <a:pt x="14615505" y="12364543"/>
                </a:lnTo>
                <a:lnTo>
                  <a:pt x="14623378" y="12372416"/>
                </a:lnTo>
                <a:lnTo>
                  <a:pt x="14623378" y="12380284"/>
                </a:lnTo>
                <a:lnTo>
                  <a:pt x="14623378" y="12584917"/>
                </a:lnTo>
                <a:lnTo>
                  <a:pt x="14623378" y="12600658"/>
                </a:lnTo>
                <a:lnTo>
                  <a:pt x="14615505" y="12608531"/>
                </a:lnTo>
                <a:lnTo>
                  <a:pt x="14599769" y="12608531"/>
                </a:lnTo>
                <a:lnTo>
                  <a:pt x="14576155" y="12608531"/>
                </a:lnTo>
                <a:lnTo>
                  <a:pt x="14560414" y="12608531"/>
                </a:lnTo>
                <a:lnTo>
                  <a:pt x="14552541" y="12592790"/>
                </a:lnTo>
                <a:lnTo>
                  <a:pt x="14536805" y="12584917"/>
                </a:lnTo>
                <a:lnTo>
                  <a:pt x="14528932" y="12561308"/>
                </a:lnTo>
                <a:lnTo>
                  <a:pt x="14497450" y="12514085"/>
                </a:lnTo>
                <a:lnTo>
                  <a:pt x="14450227" y="12474730"/>
                </a:lnTo>
                <a:lnTo>
                  <a:pt x="14387263" y="12458989"/>
                </a:lnTo>
                <a:lnTo>
                  <a:pt x="14300685" y="12451121"/>
                </a:lnTo>
                <a:lnTo>
                  <a:pt x="13993738" y="12451121"/>
                </a:lnTo>
                <a:lnTo>
                  <a:pt x="13993738" y="13450672"/>
                </a:lnTo>
                <a:lnTo>
                  <a:pt x="14001611" y="13513636"/>
                </a:lnTo>
                <a:lnTo>
                  <a:pt x="14040961" y="13552990"/>
                </a:lnTo>
                <a:lnTo>
                  <a:pt x="14103925" y="13584472"/>
                </a:lnTo>
                <a:lnTo>
                  <a:pt x="14119666" y="13592340"/>
                </a:lnTo>
                <a:lnTo>
                  <a:pt x="14135407" y="13600213"/>
                </a:lnTo>
                <a:lnTo>
                  <a:pt x="14151148" y="13615954"/>
                </a:lnTo>
                <a:lnTo>
                  <a:pt x="14151148" y="13639563"/>
                </a:lnTo>
                <a:lnTo>
                  <a:pt x="14151148" y="13647436"/>
                </a:lnTo>
                <a:lnTo>
                  <a:pt x="14143275" y="13655304"/>
                </a:lnTo>
                <a:lnTo>
                  <a:pt x="14127539" y="13655304"/>
                </a:lnTo>
                <a:lnTo>
                  <a:pt x="13631695" y="13655304"/>
                </a:lnTo>
                <a:lnTo>
                  <a:pt x="13615954" y="13655304"/>
                </a:lnTo>
                <a:lnTo>
                  <a:pt x="13608081" y="13647436"/>
                </a:lnTo>
                <a:lnTo>
                  <a:pt x="13608081" y="13631695"/>
                </a:lnTo>
                <a:lnTo>
                  <a:pt x="13615954" y="13608081"/>
                </a:lnTo>
                <a:lnTo>
                  <a:pt x="13623827" y="13600213"/>
                </a:lnTo>
                <a:lnTo>
                  <a:pt x="13647436" y="13592340"/>
                </a:lnTo>
                <a:lnTo>
                  <a:pt x="13671045" y="13584472"/>
                </a:lnTo>
                <a:lnTo>
                  <a:pt x="13694659" y="13576599"/>
                </a:lnTo>
                <a:lnTo>
                  <a:pt x="13710400" y="13576599"/>
                </a:lnTo>
                <a:lnTo>
                  <a:pt x="13718273" y="13568731"/>
                </a:lnTo>
                <a:lnTo>
                  <a:pt x="13734009" y="13560858"/>
                </a:lnTo>
                <a:lnTo>
                  <a:pt x="13765491" y="13513636"/>
                </a:lnTo>
                <a:lnTo>
                  <a:pt x="13773364" y="13450672"/>
                </a:lnTo>
                <a:lnTo>
                  <a:pt x="13773364" y="12451121"/>
                </a:lnTo>
                <a:lnTo>
                  <a:pt x="13458545" y="12451121"/>
                </a:lnTo>
                <a:lnTo>
                  <a:pt x="13371972" y="12458989"/>
                </a:lnTo>
                <a:lnTo>
                  <a:pt x="13309008" y="12474730"/>
                </a:lnTo>
                <a:lnTo>
                  <a:pt x="13269653" y="12514085"/>
                </a:lnTo>
                <a:lnTo>
                  <a:pt x="13238171" y="12561308"/>
                </a:lnTo>
                <a:lnTo>
                  <a:pt x="13222430" y="12584917"/>
                </a:lnTo>
                <a:lnTo>
                  <a:pt x="13206689" y="12600658"/>
                </a:lnTo>
                <a:lnTo>
                  <a:pt x="13198816" y="12608531"/>
                </a:lnTo>
                <a:lnTo>
                  <a:pt x="13167334" y="12616399"/>
                </a:lnTo>
                <a:lnTo>
                  <a:pt x="13151598" y="12616399"/>
                </a:lnTo>
                <a:lnTo>
                  <a:pt x="13135852" y="12608531"/>
                </a:lnTo>
                <a:lnTo>
                  <a:pt x="13135852" y="12600658"/>
                </a:lnTo>
                <a:lnTo>
                  <a:pt x="13135852" y="12592790"/>
                </a:lnTo>
                <a:lnTo>
                  <a:pt x="13127984" y="12521953"/>
                </a:lnTo>
                <a:lnTo>
                  <a:pt x="13135852" y="12451121"/>
                </a:lnTo>
                <a:lnTo>
                  <a:pt x="13135852" y="12388157"/>
                </a:lnTo>
                <a:lnTo>
                  <a:pt x="13135852" y="12372416"/>
                </a:lnTo>
                <a:lnTo>
                  <a:pt x="13143725" y="12372416"/>
                </a:lnTo>
                <a:close/>
                <a:moveTo>
                  <a:pt x="18314645" y="12356675"/>
                </a:moveTo>
                <a:lnTo>
                  <a:pt x="18424829" y="12356675"/>
                </a:lnTo>
                <a:lnTo>
                  <a:pt x="18535017" y="12380289"/>
                </a:lnTo>
                <a:lnTo>
                  <a:pt x="18645205" y="12411771"/>
                </a:lnTo>
                <a:lnTo>
                  <a:pt x="18684553" y="12419639"/>
                </a:lnTo>
                <a:lnTo>
                  <a:pt x="18700297" y="12427512"/>
                </a:lnTo>
                <a:lnTo>
                  <a:pt x="18723909" y="12427512"/>
                </a:lnTo>
                <a:lnTo>
                  <a:pt x="18747517" y="12427512"/>
                </a:lnTo>
                <a:lnTo>
                  <a:pt x="18755393" y="12427512"/>
                </a:lnTo>
                <a:lnTo>
                  <a:pt x="18771133" y="12427512"/>
                </a:lnTo>
                <a:lnTo>
                  <a:pt x="18794741" y="12419639"/>
                </a:lnTo>
                <a:lnTo>
                  <a:pt x="18818357" y="12411771"/>
                </a:lnTo>
                <a:lnTo>
                  <a:pt x="18834097" y="12411771"/>
                </a:lnTo>
                <a:lnTo>
                  <a:pt x="18857705" y="12411771"/>
                </a:lnTo>
                <a:lnTo>
                  <a:pt x="18873445" y="12411771"/>
                </a:lnTo>
                <a:lnTo>
                  <a:pt x="18873445" y="12427512"/>
                </a:lnTo>
                <a:lnTo>
                  <a:pt x="18873445" y="12687236"/>
                </a:lnTo>
                <a:lnTo>
                  <a:pt x="18873445" y="12695109"/>
                </a:lnTo>
                <a:lnTo>
                  <a:pt x="18865577" y="12702977"/>
                </a:lnTo>
                <a:lnTo>
                  <a:pt x="18849837" y="12702977"/>
                </a:lnTo>
                <a:lnTo>
                  <a:pt x="18826225" y="12702977"/>
                </a:lnTo>
                <a:lnTo>
                  <a:pt x="18810481" y="12695109"/>
                </a:lnTo>
                <a:lnTo>
                  <a:pt x="18794741" y="12687236"/>
                </a:lnTo>
                <a:lnTo>
                  <a:pt x="18771133" y="12663627"/>
                </a:lnTo>
                <a:lnTo>
                  <a:pt x="18755393" y="12640013"/>
                </a:lnTo>
                <a:lnTo>
                  <a:pt x="18668813" y="12545567"/>
                </a:lnTo>
                <a:lnTo>
                  <a:pt x="18574369" y="12474735"/>
                </a:lnTo>
                <a:lnTo>
                  <a:pt x="18464181" y="12443253"/>
                </a:lnTo>
                <a:lnTo>
                  <a:pt x="18330385" y="12427512"/>
                </a:lnTo>
                <a:lnTo>
                  <a:pt x="18196585" y="12443253"/>
                </a:lnTo>
                <a:lnTo>
                  <a:pt x="18070657" y="12482603"/>
                </a:lnTo>
                <a:lnTo>
                  <a:pt x="17960469" y="12553440"/>
                </a:lnTo>
                <a:lnTo>
                  <a:pt x="17866021" y="12640013"/>
                </a:lnTo>
                <a:lnTo>
                  <a:pt x="17795189" y="12750200"/>
                </a:lnTo>
                <a:lnTo>
                  <a:pt x="17755837" y="12868260"/>
                </a:lnTo>
                <a:lnTo>
                  <a:pt x="17740093" y="13017797"/>
                </a:lnTo>
                <a:lnTo>
                  <a:pt x="17755837" y="13151598"/>
                </a:lnTo>
                <a:lnTo>
                  <a:pt x="17795189" y="13277526"/>
                </a:lnTo>
                <a:lnTo>
                  <a:pt x="17850281" y="13379844"/>
                </a:lnTo>
                <a:lnTo>
                  <a:pt x="17944729" y="13474290"/>
                </a:lnTo>
                <a:lnTo>
                  <a:pt x="18023433" y="13529381"/>
                </a:lnTo>
                <a:lnTo>
                  <a:pt x="18133621" y="13560863"/>
                </a:lnTo>
                <a:lnTo>
                  <a:pt x="18251681" y="13592345"/>
                </a:lnTo>
                <a:lnTo>
                  <a:pt x="18385477" y="13600218"/>
                </a:lnTo>
                <a:lnTo>
                  <a:pt x="18511405" y="13592345"/>
                </a:lnTo>
                <a:lnTo>
                  <a:pt x="18613721" y="13568736"/>
                </a:lnTo>
                <a:lnTo>
                  <a:pt x="18692429" y="13537254"/>
                </a:lnTo>
                <a:lnTo>
                  <a:pt x="18723909" y="13490031"/>
                </a:lnTo>
                <a:lnTo>
                  <a:pt x="18747517" y="13442808"/>
                </a:lnTo>
                <a:lnTo>
                  <a:pt x="18755393" y="13371972"/>
                </a:lnTo>
                <a:lnTo>
                  <a:pt x="18747517" y="13316881"/>
                </a:lnTo>
                <a:lnTo>
                  <a:pt x="18731777" y="13285399"/>
                </a:lnTo>
                <a:lnTo>
                  <a:pt x="18700297" y="13261785"/>
                </a:lnTo>
                <a:lnTo>
                  <a:pt x="18676685" y="13246044"/>
                </a:lnTo>
                <a:lnTo>
                  <a:pt x="18660945" y="13230303"/>
                </a:lnTo>
                <a:lnTo>
                  <a:pt x="18653073" y="13214562"/>
                </a:lnTo>
                <a:lnTo>
                  <a:pt x="18645205" y="13206694"/>
                </a:lnTo>
                <a:lnTo>
                  <a:pt x="18653073" y="13190953"/>
                </a:lnTo>
                <a:lnTo>
                  <a:pt x="18653073" y="13183080"/>
                </a:lnTo>
                <a:lnTo>
                  <a:pt x="18668813" y="13175212"/>
                </a:lnTo>
                <a:lnTo>
                  <a:pt x="18684553" y="13175212"/>
                </a:lnTo>
                <a:lnTo>
                  <a:pt x="18928541" y="13175212"/>
                </a:lnTo>
                <a:lnTo>
                  <a:pt x="18944285" y="13175212"/>
                </a:lnTo>
                <a:lnTo>
                  <a:pt x="18960025" y="13183080"/>
                </a:lnTo>
                <a:lnTo>
                  <a:pt x="18967893" y="13190953"/>
                </a:lnTo>
                <a:lnTo>
                  <a:pt x="18967893" y="13206694"/>
                </a:lnTo>
                <a:lnTo>
                  <a:pt x="18967893" y="13419194"/>
                </a:lnTo>
                <a:lnTo>
                  <a:pt x="18975765" y="13458549"/>
                </a:lnTo>
                <a:lnTo>
                  <a:pt x="18983633" y="13490031"/>
                </a:lnTo>
                <a:lnTo>
                  <a:pt x="19015121" y="13513640"/>
                </a:lnTo>
                <a:lnTo>
                  <a:pt x="19070213" y="13545122"/>
                </a:lnTo>
                <a:lnTo>
                  <a:pt x="19070213" y="13576604"/>
                </a:lnTo>
                <a:lnTo>
                  <a:pt x="18889189" y="13623827"/>
                </a:lnTo>
                <a:lnTo>
                  <a:pt x="18716037" y="13655309"/>
                </a:lnTo>
                <a:lnTo>
                  <a:pt x="18550757" y="13663182"/>
                </a:lnTo>
                <a:lnTo>
                  <a:pt x="18385477" y="13671050"/>
                </a:lnTo>
                <a:lnTo>
                  <a:pt x="18188717" y="13655309"/>
                </a:lnTo>
                <a:lnTo>
                  <a:pt x="18007693" y="13631700"/>
                </a:lnTo>
                <a:lnTo>
                  <a:pt x="17850281" y="13568736"/>
                </a:lnTo>
                <a:lnTo>
                  <a:pt x="17724353" y="13490031"/>
                </a:lnTo>
                <a:lnTo>
                  <a:pt x="17622041" y="13395585"/>
                </a:lnTo>
                <a:lnTo>
                  <a:pt x="17559077" y="13293267"/>
                </a:lnTo>
                <a:lnTo>
                  <a:pt x="17511853" y="13167339"/>
                </a:lnTo>
                <a:lnTo>
                  <a:pt x="17503981" y="13033543"/>
                </a:lnTo>
                <a:lnTo>
                  <a:pt x="17511853" y="12891869"/>
                </a:lnTo>
                <a:lnTo>
                  <a:pt x="17559077" y="12765941"/>
                </a:lnTo>
                <a:lnTo>
                  <a:pt x="17622041" y="12655754"/>
                </a:lnTo>
                <a:lnTo>
                  <a:pt x="17732225" y="12561308"/>
                </a:lnTo>
                <a:lnTo>
                  <a:pt x="17850281" y="12466862"/>
                </a:lnTo>
                <a:lnTo>
                  <a:pt x="17999825" y="12411771"/>
                </a:lnTo>
                <a:lnTo>
                  <a:pt x="18149361" y="12364548"/>
                </a:lnTo>
                <a:close/>
                <a:moveTo>
                  <a:pt x="9239963" y="12356675"/>
                </a:moveTo>
                <a:lnTo>
                  <a:pt x="9326536" y="12364548"/>
                </a:lnTo>
                <a:lnTo>
                  <a:pt x="9405241" y="12380289"/>
                </a:lnTo>
                <a:lnTo>
                  <a:pt x="9507560" y="12411771"/>
                </a:lnTo>
                <a:lnTo>
                  <a:pt x="9554783" y="12427512"/>
                </a:lnTo>
                <a:lnTo>
                  <a:pt x="9586265" y="12435380"/>
                </a:lnTo>
                <a:lnTo>
                  <a:pt x="9617747" y="12435380"/>
                </a:lnTo>
                <a:lnTo>
                  <a:pt x="9641356" y="12435380"/>
                </a:lnTo>
                <a:lnTo>
                  <a:pt x="9664970" y="12427512"/>
                </a:lnTo>
                <a:lnTo>
                  <a:pt x="9688579" y="12411771"/>
                </a:lnTo>
                <a:lnTo>
                  <a:pt x="9704320" y="12411771"/>
                </a:lnTo>
                <a:lnTo>
                  <a:pt x="9712193" y="12403898"/>
                </a:lnTo>
                <a:lnTo>
                  <a:pt x="9727934" y="12403898"/>
                </a:lnTo>
                <a:lnTo>
                  <a:pt x="9735802" y="12411771"/>
                </a:lnTo>
                <a:lnTo>
                  <a:pt x="9743675" y="12419639"/>
                </a:lnTo>
                <a:lnTo>
                  <a:pt x="9743675" y="12679368"/>
                </a:lnTo>
                <a:lnTo>
                  <a:pt x="9743675" y="12695109"/>
                </a:lnTo>
                <a:lnTo>
                  <a:pt x="9735802" y="12695109"/>
                </a:lnTo>
                <a:lnTo>
                  <a:pt x="9727934" y="12695109"/>
                </a:lnTo>
                <a:lnTo>
                  <a:pt x="9712193" y="12695109"/>
                </a:lnTo>
                <a:lnTo>
                  <a:pt x="9688579" y="12695109"/>
                </a:lnTo>
                <a:lnTo>
                  <a:pt x="9680711" y="12695109"/>
                </a:lnTo>
                <a:lnTo>
                  <a:pt x="9664970" y="12687236"/>
                </a:lnTo>
                <a:lnTo>
                  <a:pt x="9657097" y="12671495"/>
                </a:lnTo>
                <a:lnTo>
                  <a:pt x="9641356" y="12647886"/>
                </a:lnTo>
                <a:lnTo>
                  <a:pt x="9609874" y="12600663"/>
                </a:lnTo>
                <a:lnTo>
                  <a:pt x="9570524" y="12561308"/>
                </a:lnTo>
                <a:lnTo>
                  <a:pt x="9523301" y="12521958"/>
                </a:lnTo>
                <a:lnTo>
                  <a:pt x="9444596" y="12466862"/>
                </a:lnTo>
                <a:lnTo>
                  <a:pt x="9350150" y="12443253"/>
                </a:lnTo>
                <a:lnTo>
                  <a:pt x="9255704" y="12427512"/>
                </a:lnTo>
                <a:lnTo>
                  <a:pt x="9145517" y="12443253"/>
                </a:lnTo>
                <a:lnTo>
                  <a:pt x="9051071" y="12466862"/>
                </a:lnTo>
                <a:lnTo>
                  <a:pt x="8988107" y="12521958"/>
                </a:lnTo>
                <a:lnTo>
                  <a:pt x="8940884" y="12584922"/>
                </a:lnTo>
                <a:lnTo>
                  <a:pt x="8933011" y="12647886"/>
                </a:lnTo>
                <a:lnTo>
                  <a:pt x="8933011" y="12687236"/>
                </a:lnTo>
                <a:lnTo>
                  <a:pt x="8940884" y="12710850"/>
                </a:lnTo>
                <a:lnTo>
                  <a:pt x="8948752" y="12734459"/>
                </a:lnTo>
                <a:lnTo>
                  <a:pt x="8980234" y="12758073"/>
                </a:lnTo>
                <a:lnTo>
                  <a:pt x="8995975" y="12773814"/>
                </a:lnTo>
                <a:lnTo>
                  <a:pt x="9019589" y="12789555"/>
                </a:lnTo>
                <a:lnTo>
                  <a:pt x="9043198" y="12805296"/>
                </a:lnTo>
                <a:lnTo>
                  <a:pt x="9106162" y="12821037"/>
                </a:lnTo>
                <a:lnTo>
                  <a:pt x="9200608" y="12852519"/>
                </a:lnTo>
                <a:lnTo>
                  <a:pt x="9310795" y="12876128"/>
                </a:lnTo>
                <a:lnTo>
                  <a:pt x="9420982" y="12899742"/>
                </a:lnTo>
                <a:lnTo>
                  <a:pt x="9523301" y="12923351"/>
                </a:lnTo>
                <a:lnTo>
                  <a:pt x="9617747" y="12954833"/>
                </a:lnTo>
                <a:lnTo>
                  <a:pt x="9680711" y="12978447"/>
                </a:lnTo>
                <a:lnTo>
                  <a:pt x="9696452" y="12994188"/>
                </a:lnTo>
                <a:lnTo>
                  <a:pt x="9720061" y="13009929"/>
                </a:lnTo>
                <a:lnTo>
                  <a:pt x="9743675" y="13033543"/>
                </a:lnTo>
                <a:lnTo>
                  <a:pt x="9822380" y="13104375"/>
                </a:lnTo>
                <a:lnTo>
                  <a:pt x="9853862" y="13183080"/>
                </a:lnTo>
                <a:lnTo>
                  <a:pt x="9869603" y="13277526"/>
                </a:lnTo>
                <a:lnTo>
                  <a:pt x="9853862" y="13387713"/>
                </a:lnTo>
                <a:lnTo>
                  <a:pt x="9806639" y="13490031"/>
                </a:lnTo>
                <a:lnTo>
                  <a:pt x="9735802" y="13560863"/>
                </a:lnTo>
                <a:lnTo>
                  <a:pt x="9633488" y="13623827"/>
                </a:lnTo>
                <a:lnTo>
                  <a:pt x="9507560" y="13655309"/>
                </a:lnTo>
                <a:lnTo>
                  <a:pt x="9373759" y="13671050"/>
                </a:lnTo>
                <a:lnTo>
                  <a:pt x="9287186" y="13663182"/>
                </a:lnTo>
                <a:lnTo>
                  <a:pt x="9208481" y="13655309"/>
                </a:lnTo>
                <a:lnTo>
                  <a:pt x="9106162" y="13623827"/>
                </a:lnTo>
                <a:lnTo>
                  <a:pt x="9051071" y="13600218"/>
                </a:lnTo>
                <a:lnTo>
                  <a:pt x="9003848" y="13600218"/>
                </a:lnTo>
                <a:lnTo>
                  <a:pt x="8972366" y="13592345"/>
                </a:lnTo>
                <a:lnTo>
                  <a:pt x="8948752" y="13600218"/>
                </a:lnTo>
                <a:lnTo>
                  <a:pt x="8933011" y="13600218"/>
                </a:lnTo>
                <a:lnTo>
                  <a:pt x="8917270" y="13600218"/>
                </a:lnTo>
                <a:lnTo>
                  <a:pt x="8893661" y="13615959"/>
                </a:lnTo>
                <a:lnTo>
                  <a:pt x="8877920" y="13631700"/>
                </a:lnTo>
                <a:lnTo>
                  <a:pt x="8846438" y="13647441"/>
                </a:lnTo>
                <a:lnTo>
                  <a:pt x="8830697" y="13655309"/>
                </a:lnTo>
                <a:lnTo>
                  <a:pt x="8814956" y="13655309"/>
                </a:lnTo>
                <a:lnTo>
                  <a:pt x="8799215" y="13655309"/>
                </a:lnTo>
                <a:lnTo>
                  <a:pt x="8783474" y="13655309"/>
                </a:lnTo>
                <a:lnTo>
                  <a:pt x="8775601" y="13655309"/>
                </a:lnTo>
                <a:lnTo>
                  <a:pt x="8775601" y="13631700"/>
                </a:lnTo>
                <a:lnTo>
                  <a:pt x="8775601" y="13340490"/>
                </a:lnTo>
                <a:lnTo>
                  <a:pt x="8783474" y="13324749"/>
                </a:lnTo>
                <a:lnTo>
                  <a:pt x="8783474" y="13316881"/>
                </a:lnTo>
                <a:lnTo>
                  <a:pt x="8799215" y="13316881"/>
                </a:lnTo>
                <a:lnTo>
                  <a:pt x="8822824" y="13316881"/>
                </a:lnTo>
                <a:lnTo>
                  <a:pt x="8838565" y="13316881"/>
                </a:lnTo>
                <a:lnTo>
                  <a:pt x="8846438" y="13324749"/>
                </a:lnTo>
                <a:lnTo>
                  <a:pt x="8862179" y="13340490"/>
                </a:lnTo>
                <a:lnTo>
                  <a:pt x="8885788" y="13364104"/>
                </a:lnTo>
                <a:lnTo>
                  <a:pt x="8980234" y="13466417"/>
                </a:lnTo>
                <a:lnTo>
                  <a:pt x="9098294" y="13545122"/>
                </a:lnTo>
                <a:lnTo>
                  <a:pt x="9232090" y="13592345"/>
                </a:lnTo>
                <a:lnTo>
                  <a:pt x="9373759" y="13600218"/>
                </a:lnTo>
                <a:lnTo>
                  <a:pt x="9491819" y="13592345"/>
                </a:lnTo>
                <a:lnTo>
                  <a:pt x="9594133" y="13552995"/>
                </a:lnTo>
                <a:lnTo>
                  <a:pt x="9672838" y="13505772"/>
                </a:lnTo>
                <a:lnTo>
                  <a:pt x="9727934" y="13434935"/>
                </a:lnTo>
                <a:lnTo>
                  <a:pt x="9735802" y="13364104"/>
                </a:lnTo>
                <a:lnTo>
                  <a:pt x="9720061" y="13277526"/>
                </a:lnTo>
                <a:lnTo>
                  <a:pt x="9664970" y="13206694"/>
                </a:lnTo>
                <a:lnTo>
                  <a:pt x="9633488" y="13183080"/>
                </a:lnTo>
                <a:lnTo>
                  <a:pt x="9609874" y="13159471"/>
                </a:lnTo>
                <a:lnTo>
                  <a:pt x="9578392" y="13151598"/>
                </a:lnTo>
                <a:lnTo>
                  <a:pt x="9507560" y="13120116"/>
                </a:lnTo>
                <a:lnTo>
                  <a:pt x="9413114" y="13088634"/>
                </a:lnTo>
                <a:lnTo>
                  <a:pt x="9302927" y="13065025"/>
                </a:lnTo>
                <a:lnTo>
                  <a:pt x="9145517" y="13033543"/>
                </a:lnTo>
                <a:lnTo>
                  <a:pt x="9027457" y="12986315"/>
                </a:lnTo>
                <a:lnTo>
                  <a:pt x="8940884" y="12954833"/>
                </a:lnTo>
                <a:lnTo>
                  <a:pt x="8870047" y="12884001"/>
                </a:lnTo>
                <a:lnTo>
                  <a:pt x="8822824" y="12805296"/>
                </a:lnTo>
                <a:lnTo>
                  <a:pt x="8799215" y="12702977"/>
                </a:lnTo>
                <a:lnTo>
                  <a:pt x="8822824" y="12616404"/>
                </a:lnTo>
                <a:lnTo>
                  <a:pt x="8862179" y="12529826"/>
                </a:lnTo>
                <a:lnTo>
                  <a:pt x="8933011" y="12458994"/>
                </a:lnTo>
                <a:lnTo>
                  <a:pt x="9019589" y="12411771"/>
                </a:lnTo>
                <a:lnTo>
                  <a:pt x="9121903" y="12372416"/>
                </a:lnTo>
                <a:close/>
                <a:moveTo>
                  <a:pt x="4501924" y="12356675"/>
                </a:moveTo>
                <a:lnTo>
                  <a:pt x="4596370" y="12356675"/>
                </a:lnTo>
                <a:lnTo>
                  <a:pt x="4682948" y="12372416"/>
                </a:lnTo>
                <a:lnTo>
                  <a:pt x="4785262" y="12403898"/>
                </a:lnTo>
                <a:lnTo>
                  <a:pt x="4816744" y="12411771"/>
                </a:lnTo>
                <a:lnTo>
                  <a:pt x="4840358" y="12419639"/>
                </a:lnTo>
                <a:lnTo>
                  <a:pt x="4856099" y="12419639"/>
                </a:lnTo>
                <a:lnTo>
                  <a:pt x="4871840" y="12419639"/>
                </a:lnTo>
                <a:lnTo>
                  <a:pt x="4903322" y="12419639"/>
                </a:lnTo>
                <a:lnTo>
                  <a:pt x="4919063" y="12419639"/>
                </a:lnTo>
                <a:lnTo>
                  <a:pt x="4958413" y="12411771"/>
                </a:lnTo>
                <a:lnTo>
                  <a:pt x="4966286" y="12411771"/>
                </a:lnTo>
                <a:lnTo>
                  <a:pt x="4982027" y="12403898"/>
                </a:lnTo>
                <a:lnTo>
                  <a:pt x="4997768" y="12403898"/>
                </a:lnTo>
                <a:lnTo>
                  <a:pt x="5013509" y="12403898"/>
                </a:lnTo>
                <a:lnTo>
                  <a:pt x="5021377" y="12403898"/>
                </a:lnTo>
                <a:lnTo>
                  <a:pt x="5029250" y="12411771"/>
                </a:lnTo>
                <a:lnTo>
                  <a:pt x="5037118" y="12419639"/>
                </a:lnTo>
                <a:lnTo>
                  <a:pt x="5037118" y="12435380"/>
                </a:lnTo>
                <a:lnTo>
                  <a:pt x="5052859" y="12655754"/>
                </a:lnTo>
                <a:lnTo>
                  <a:pt x="5044991" y="12679368"/>
                </a:lnTo>
                <a:lnTo>
                  <a:pt x="5044991" y="12687236"/>
                </a:lnTo>
                <a:lnTo>
                  <a:pt x="5029250" y="12695109"/>
                </a:lnTo>
                <a:lnTo>
                  <a:pt x="5021377" y="12695109"/>
                </a:lnTo>
                <a:lnTo>
                  <a:pt x="4997768" y="12695109"/>
                </a:lnTo>
                <a:lnTo>
                  <a:pt x="4982027" y="12687236"/>
                </a:lnTo>
                <a:lnTo>
                  <a:pt x="4966286" y="12663627"/>
                </a:lnTo>
                <a:lnTo>
                  <a:pt x="4958413" y="12640013"/>
                </a:lnTo>
                <a:lnTo>
                  <a:pt x="4934804" y="12616404"/>
                </a:lnTo>
                <a:lnTo>
                  <a:pt x="4911190" y="12584922"/>
                </a:lnTo>
                <a:lnTo>
                  <a:pt x="4895449" y="12561308"/>
                </a:lnTo>
                <a:lnTo>
                  <a:pt x="4863967" y="12537699"/>
                </a:lnTo>
                <a:lnTo>
                  <a:pt x="4761653" y="12482603"/>
                </a:lnTo>
                <a:lnTo>
                  <a:pt x="4651466" y="12451121"/>
                </a:lnTo>
                <a:lnTo>
                  <a:pt x="4533406" y="12435380"/>
                </a:lnTo>
                <a:lnTo>
                  <a:pt x="4399605" y="12451121"/>
                </a:lnTo>
                <a:lnTo>
                  <a:pt x="4281550" y="12490476"/>
                </a:lnTo>
                <a:lnTo>
                  <a:pt x="4187104" y="12561308"/>
                </a:lnTo>
                <a:lnTo>
                  <a:pt x="4108399" y="12647886"/>
                </a:lnTo>
                <a:lnTo>
                  <a:pt x="4045435" y="12750200"/>
                </a:lnTo>
                <a:lnTo>
                  <a:pt x="4006080" y="12884001"/>
                </a:lnTo>
                <a:lnTo>
                  <a:pt x="3998212" y="13025670"/>
                </a:lnTo>
                <a:lnTo>
                  <a:pt x="4006080" y="13159471"/>
                </a:lnTo>
                <a:lnTo>
                  <a:pt x="4045435" y="13285399"/>
                </a:lnTo>
                <a:lnTo>
                  <a:pt x="4108399" y="13387713"/>
                </a:lnTo>
                <a:lnTo>
                  <a:pt x="4194973" y="13474290"/>
                </a:lnTo>
                <a:lnTo>
                  <a:pt x="4297291" y="13537254"/>
                </a:lnTo>
                <a:lnTo>
                  <a:pt x="4415346" y="13576604"/>
                </a:lnTo>
                <a:lnTo>
                  <a:pt x="4557020" y="13592345"/>
                </a:lnTo>
                <a:lnTo>
                  <a:pt x="4682948" y="13576604"/>
                </a:lnTo>
                <a:lnTo>
                  <a:pt x="4808876" y="13545122"/>
                </a:lnTo>
                <a:lnTo>
                  <a:pt x="4911190" y="13490031"/>
                </a:lnTo>
                <a:lnTo>
                  <a:pt x="4942672" y="13474290"/>
                </a:lnTo>
                <a:lnTo>
                  <a:pt x="4966286" y="13450676"/>
                </a:lnTo>
                <a:lnTo>
                  <a:pt x="4989895" y="13427067"/>
                </a:lnTo>
                <a:lnTo>
                  <a:pt x="5013509" y="13387713"/>
                </a:lnTo>
                <a:lnTo>
                  <a:pt x="5029250" y="13364104"/>
                </a:lnTo>
                <a:lnTo>
                  <a:pt x="5044991" y="13348363"/>
                </a:lnTo>
                <a:lnTo>
                  <a:pt x="5060732" y="13332622"/>
                </a:lnTo>
                <a:lnTo>
                  <a:pt x="5076473" y="13332622"/>
                </a:lnTo>
                <a:lnTo>
                  <a:pt x="5100082" y="13332622"/>
                </a:lnTo>
                <a:lnTo>
                  <a:pt x="5107955" y="13340490"/>
                </a:lnTo>
                <a:lnTo>
                  <a:pt x="5115823" y="13348363"/>
                </a:lnTo>
                <a:lnTo>
                  <a:pt x="5115823" y="13545122"/>
                </a:lnTo>
                <a:lnTo>
                  <a:pt x="5107955" y="13560863"/>
                </a:lnTo>
                <a:lnTo>
                  <a:pt x="5100082" y="13568736"/>
                </a:lnTo>
                <a:lnTo>
                  <a:pt x="5092214" y="13576604"/>
                </a:lnTo>
                <a:lnTo>
                  <a:pt x="5076473" y="13568736"/>
                </a:lnTo>
                <a:lnTo>
                  <a:pt x="5037118" y="13560863"/>
                </a:lnTo>
                <a:lnTo>
                  <a:pt x="5013509" y="13560863"/>
                </a:lnTo>
                <a:lnTo>
                  <a:pt x="4989895" y="13560863"/>
                </a:lnTo>
                <a:lnTo>
                  <a:pt x="4966286" y="13568736"/>
                </a:lnTo>
                <a:lnTo>
                  <a:pt x="4934804" y="13576604"/>
                </a:lnTo>
                <a:lnTo>
                  <a:pt x="4903322" y="13592345"/>
                </a:lnTo>
                <a:lnTo>
                  <a:pt x="4777394" y="13639568"/>
                </a:lnTo>
                <a:lnTo>
                  <a:pt x="4651466" y="13663182"/>
                </a:lnTo>
                <a:lnTo>
                  <a:pt x="4525538" y="13671050"/>
                </a:lnTo>
                <a:lnTo>
                  <a:pt x="4391737" y="13663182"/>
                </a:lnTo>
                <a:lnTo>
                  <a:pt x="4257937" y="13639568"/>
                </a:lnTo>
                <a:lnTo>
                  <a:pt x="4132008" y="13600218"/>
                </a:lnTo>
                <a:lnTo>
                  <a:pt x="4029694" y="13545122"/>
                </a:lnTo>
                <a:lnTo>
                  <a:pt x="3911634" y="13434935"/>
                </a:lnTo>
                <a:lnTo>
                  <a:pt x="3825061" y="13316881"/>
                </a:lnTo>
                <a:lnTo>
                  <a:pt x="3777838" y="13183080"/>
                </a:lnTo>
                <a:lnTo>
                  <a:pt x="3754224" y="13033543"/>
                </a:lnTo>
                <a:lnTo>
                  <a:pt x="3769965" y="12891869"/>
                </a:lnTo>
                <a:lnTo>
                  <a:pt x="3809320" y="12765941"/>
                </a:lnTo>
                <a:lnTo>
                  <a:pt x="3872284" y="12647886"/>
                </a:lnTo>
                <a:lnTo>
                  <a:pt x="3958857" y="12553440"/>
                </a:lnTo>
                <a:lnTo>
                  <a:pt x="4076917" y="12466862"/>
                </a:lnTo>
                <a:lnTo>
                  <a:pt x="4210714" y="12411771"/>
                </a:lnTo>
                <a:lnTo>
                  <a:pt x="4344514" y="12364548"/>
                </a:lnTo>
                <a:close/>
                <a:moveTo>
                  <a:pt x="6036669" y="12348802"/>
                </a:moveTo>
                <a:lnTo>
                  <a:pt x="6162597" y="12356670"/>
                </a:lnTo>
                <a:lnTo>
                  <a:pt x="6296398" y="12388157"/>
                </a:lnTo>
                <a:lnTo>
                  <a:pt x="6414453" y="12435380"/>
                </a:lnTo>
                <a:lnTo>
                  <a:pt x="6524640" y="12506212"/>
                </a:lnTo>
                <a:lnTo>
                  <a:pt x="6626959" y="12608531"/>
                </a:lnTo>
                <a:lnTo>
                  <a:pt x="6705663" y="12718718"/>
                </a:lnTo>
                <a:lnTo>
                  <a:pt x="6745013" y="12860387"/>
                </a:lnTo>
                <a:lnTo>
                  <a:pt x="6760754" y="13009924"/>
                </a:lnTo>
                <a:lnTo>
                  <a:pt x="6745013" y="13159466"/>
                </a:lnTo>
                <a:lnTo>
                  <a:pt x="6705663" y="13293262"/>
                </a:lnTo>
                <a:lnTo>
                  <a:pt x="6634827" y="13411322"/>
                </a:lnTo>
                <a:lnTo>
                  <a:pt x="6540381" y="13505767"/>
                </a:lnTo>
                <a:lnTo>
                  <a:pt x="6430194" y="13576599"/>
                </a:lnTo>
                <a:lnTo>
                  <a:pt x="6304266" y="13631695"/>
                </a:lnTo>
                <a:lnTo>
                  <a:pt x="6170470" y="13655304"/>
                </a:lnTo>
                <a:lnTo>
                  <a:pt x="6036669" y="13671045"/>
                </a:lnTo>
                <a:lnTo>
                  <a:pt x="5863518" y="13655304"/>
                </a:lnTo>
                <a:lnTo>
                  <a:pt x="5706108" y="13608081"/>
                </a:lnTo>
                <a:lnTo>
                  <a:pt x="5572307" y="13537249"/>
                </a:lnTo>
                <a:lnTo>
                  <a:pt x="5454252" y="13434931"/>
                </a:lnTo>
                <a:lnTo>
                  <a:pt x="5367674" y="13316876"/>
                </a:lnTo>
                <a:lnTo>
                  <a:pt x="5320451" y="13175207"/>
                </a:lnTo>
                <a:lnTo>
                  <a:pt x="5304710" y="13025665"/>
                </a:lnTo>
                <a:lnTo>
                  <a:pt x="5304710" y="12978442"/>
                </a:lnTo>
                <a:lnTo>
                  <a:pt x="5328324" y="12813164"/>
                </a:lnTo>
                <a:lnTo>
                  <a:pt x="5391288" y="12679363"/>
                </a:lnTo>
                <a:lnTo>
                  <a:pt x="5485734" y="12561308"/>
                </a:lnTo>
                <a:lnTo>
                  <a:pt x="5611662" y="12466862"/>
                </a:lnTo>
                <a:lnTo>
                  <a:pt x="5745458" y="12403898"/>
                </a:lnTo>
                <a:lnTo>
                  <a:pt x="5887127" y="12356670"/>
                </a:lnTo>
                <a:close/>
                <a:moveTo>
                  <a:pt x="14749301" y="9664960"/>
                </a:moveTo>
                <a:lnTo>
                  <a:pt x="14560409" y="9680701"/>
                </a:lnTo>
                <a:lnTo>
                  <a:pt x="14395131" y="9727924"/>
                </a:lnTo>
                <a:lnTo>
                  <a:pt x="14253462" y="9806629"/>
                </a:lnTo>
                <a:lnTo>
                  <a:pt x="14135402" y="9908948"/>
                </a:lnTo>
                <a:lnTo>
                  <a:pt x="14048829" y="10034876"/>
                </a:lnTo>
                <a:lnTo>
                  <a:pt x="13993733" y="10200154"/>
                </a:lnTo>
                <a:lnTo>
                  <a:pt x="13954383" y="10373305"/>
                </a:lnTo>
                <a:lnTo>
                  <a:pt x="13953355" y="10373305"/>
                </a:lnTo>
                <a:cubicBezTo>
                  <a:pt x="13955054" y="10374375"/>
                  <a:pt x="13955377" y="10375930"/>
                  <a:pt x="13955377" y="10377516"/>
                </a:cubicBezTo>
                <a:lnTo>
                  <a:pt x="13953619" y="10381178"/>
                </a:lnTo>
                <a:lnTo>
                  <a:pt x="13954383" y="10381178"/>
                </a:lnTo>
                <a:lnTo>
                  <a:pt x="13946510" y="10499233"/>
                </a:lnTo>
                <a:lnTo>
                  <a:pt x="13962251" y="10688130"/>
                </a:lnTo>
                <a:lnTo>
                  <a:pt x="14001606" y="10853408"/>
                </a:lnTo>
                <a:lnTo>
                  <a:pt x="14064570" y="10995077"/>
                </a:lnTo>
                <a:lnTo>
                  <a:pt x="14159016" y="11113136"/>
                </a:lnTo>
                <a:lnTo>
                  <a:pt x="14277071" y="11215450"/>
                </a:lnTo>
                <a:lnTo>
                  <a:pt x="14402999" y="11278414"/>
                </a:lnTo>
                <a:lnTo>
                  <a:pt x="14560409" y="11325637"/>
                </a:lnTo>
                <a:lnTo>
                  <a:pt x="14733560" y="11341378"/>
                </a:lnTo>
                <a:lnTo>
                  <a:pt x="14890970" y="11333510"/>
                </a:lnTo>
                <a:lnTo>
                  <a:pt x="15024771" y="11294155"/>
                </a:lnTo>
                <a:lnTo>
                  <a:pt x="15158567" y="11231191"/>
                </a:lnTo>
                <a:lnTo>
                  <a:pt x="15268754" y="11160359"/>
                </a:lnTo>
                <a:lnTo>
                  <a:pt x="15355332" y="11058041"/>
                </a:lnTo>
                <a:lnTo>
                  <a:pt x="15426164" y="10939986"/>
                </a:lnTo>
                <a:lnTo>
                  <a:pt x="15473387" y="10798317"/>
                </a:lnTo>
                <a:lnTo>
                  <a:pt x="15512742" y="10648775"/>
                </a:lnTo>
                <a:lnTo>
                  <a:pt x="15520610" y="10475624"/>
                </a:lnTo>
                <a:lnTo>
                  <a:pt x="15504869" y="10286732"/>
                </a:lnTo>
                <a:lnTo>
                  <a:pt x="15457646" y="10113581"/>
                </a:lnTo>
                <a:lnTo>
                  <a:pt x="15386814" y="9971912"/>
                </a:lnTo>
                <a:lnTo>
                  <a:pt x="15284495" y="9853852"/>
                </a:lnTo>
                <a:lnTo>
                  <a:pt x="15158567" y="9759406"/>
                </a:lnTo>
                <a:lnTo>
                  <a:pt x="15024771" y="9704315"/>
                </a:lnTo>
                <a:lnTo>
                  <a:pt x="14898843" y="9672833"/>
                </a:lnTo>
                <a:close/>
                <a:moveTo>
                  <a:pt x="4627847" y="9657087"/>
                </a:moveTo>
                <a:lnTo>
                  <a:pt x="4627847" y="10168672"/>
                </a:lnTo>
                <a:lnTo>
                  <a:pt x="4625689" y="10168672"/>
                </a:lnTo>
                <a:lnTo>
                  <a:pt x="4625689" y="10176540"/>
                </a:lnTo>
                <a:lnTo>
                  <a:pt x="4627847" y="10176540"/>
                </a:lnTo>
                <a:lnTo>
                  <a:pt x="4627847" y="11341373"/>
                </a:lnTo>
                <a:lnTo>
                  <a:pt x="5052854" y="11341373"/>
                </a:lnTo>
                <a:lnTo>
                  <a:pt x="5241746" y="11333505"/>
                </a:lnTo>
                <a:lnTo>
                  <a:pt x="5399156" y="11302023"/>
                </a:lnTo>
                <a:lnTo>
                  <a:pt x="5532952" y="11270541"/>
                </a:lnTo>
                <a:lnTo>
                  <a:pt x="5651012" y="11207577"/>
                </a:lnTo>
                <a:lnTo>
                  <a:pt x="5753326" y="11128873"/>
                </a:lnTo>
                <a:lnTo>
                  <a:pt x="5832031" y="11034427"/>
                </a:lnTo>
                <a:lnTo>
                  <a:pt x="5894995" y="10924240"/>
                </a:lnTo>
                <a:lnTo>
                  <a:pt x="5942218" y="10782571"/>
                </a:lnTo>
                <a:lnTo>
                  <a:pt x="5973700" y="10633029"/>
                </a:lnTo>
                <a:lnTo>
                  <a:pt x="5989441" y="10467751"/>
                </a:lnTo>
                <a:lnTo>
                  <a:pt x="5973700" y="10278859"/>
                </a:lnTo>
                <a:lnTo>
                  <a:pt x="5934350" y="10121449"/>
                </a:lnTo>
                <a:lnTo>
                  <a:pt x="5871386" y="9979780"/>
                </a:lnTo>
                <a:lnTo>
                  <a:pt x="5776940" y="9869593"/>
                </a:lnTo>
                <a:lnTo>
                  <a:pt x="5658880" y="9775147"/>
                </a:lnTo>
                <a:lnTo>
                  <a:pt x="5525084" y="9704310"/>
                </a:lnTo>
                <a:lnTo>
                  <a:pt x="5359801" y="9672828"/>
                </a:lnTo>
                <a:lnTo>
                  <a:pt x="5170909" y="9657087"/>
                </a:lnTo>
                <a:close/>
                <a:moveTo>
                  <a:pt x="16472941" y="9452459"/>
                </a:moveTo>
                <a:lnTo>
                  <a:pt x="16488689" y="9452459"/>
                </a:lnTo>
                <a:lnTo>
                  <a:pt x="17346569" y="9452459"/>
                </a:lnTo>
                <a:lnTo>
                  <a:pt x="18653073" y="10711744"/>
                </a:lnTo>
                <a:lnTo>
                  <a:pt x="18653073" y="9845984"/>
                </a:lnTo>
                <a:lnTo>
                  <a:pt x="18645201" y="9775152"/>
                </a:lnTo>
                <a:lnTo>
                  <a:pt x="18621589" y="9712188"/>
                </a:lnTo>
                <a:lnTo>
                  <a:pt x="18574369" y="9672833"/>
                </a:lnTo>
                <a:lnTo>
                  <a:pt x="18503537" y="9641351"/>
                </a:lnTo>
                <a:lnTo>
                  <a:pt x="18472053" y="9633483"/>
                </a:lnTo>
                <a:lnTo>
                  <a:pt x="18448441" y="9617742"/>
                </a:lnTo>
                <a:lnTo>
                  <a:pt x="18424825" y="9594128"/>
                </a:lnTo>
                <a:lnTo>
                  <a:pt x="18416957" y="9586260"/>
                </a:lnTo>
                <a:lnTo>
                  <a:pt x="18416957" y="9554778"/>
                </a:lnTo>
                <a:lnTo>
                  <a:pt x="18416957" y="9476073"/>
                </a:lnTo>
                <a:lnTo>
                  <a:pt x="18416957" y="9468200"/>
                </a:lnTo>
                <a:lnTo>
                  <a:pt x="18432697" y="9460332"/>
                </a:lnTo>
                <a:lnTo>
                  <a:pt x="18448441" y="9452459"/>
                </a:lnTo>
                <a:lnTo>
                  <a:pt x="18472053" y="9452459"/>
                </a:lnTo>
                <a:lnTo>
                  <a:pt x="19141045" y="9452459"/>
                </a:lnTo>
                <a:lnTo>
                  <a:pt x="19156785" y="9452459"/>
                </a:lnTo>
                <a:lnTo>
                  <a:pt x="19172525" y="9460332"/>
                </a:lnTo>
                <a:lnTo>
                  <a:pt x="19188265" y="9468200"/>
                </a:lnTo>
                <a:lnTo>
                  <a:pt x="19188265" y="9483941"/>
                </a:lnTo>
                <a:lnTo>
                  <a:pt x="19188265" y="9554778"/>
                </a:lnTo>
                <a:lnTo>
                  <a:pt x="19188265" y="9578387"/>
                </a:lnTo>
                <a:lnTo>
                  <a:pt x="19180393" y="9594128"/>
                </a:lnTo>
                <a:lnTo>
                  <a:pt x="19164657" y="9609869"/>
                </a:lnTo>
                <a:lnTo>
                  <a:pt x="19148913" y="9625610"/>
                </a:lnTo>
                <a:lnTo>
                  <a:pt x="19109561" y="9633483"/>
                </a:lnTo>
                <a:lnTo>
                  <a:pt x="19085949" y="9641351"/>
                </a:lnTo>
                <a:lnTo>
                  <a:pt x="19054465" y="9649224"/>
                </a:lnTo>
                <a:lnTo>
                  <a:pt x="19038729" y="9664965"/>
                </a:lnTo>
                <a:lnTo>
                  <a:pt x="19015117" y="9688574"/>
                </a:lnTo>
                <a:lnTo>
                  <a:pt x="18983633" y="9720056"/>
                </a:lnTo>
                <a:lnTo>
                  <a:pt x="18960021" y="9759411"/>
                </a:lnTo>
                <a:lnTo>
                  <a:pt x="18952153" y="9806634"/>
                </a:lnTo>
                <a:lnTo>
                  <a:pt x="18952153" y="11522402"/>
                </a:lnTo>
                <a:lnTo>
                  <a:pt x="18952153" y="11530275"/>
                </a:lnTo>
                <a:lnTo>
                  <a:pt x="18944285" y="11546016"/>
                </a:lnTo>
                <a:lnTo>
                  <a:pt x="18936409" y="11553884"/>
                </a:lnTo>
                <a:lnTo>
                  <a:pt x="18920669" y="11553884"/>
                </a:lnTo>
                <a:lnTo>
                  <a:pt x="18700297" y="11553884"/>
                </a:lnTo>
                <a:lnTo>
                  <a:pt x="17000269" y="9924689"/>
                </a:lnTo>
                <a:lnTo>
                  <a:pt x="16976653" y="10601557"/>
                </a:lnTo>
                <a:lnTo>
                  <a:pt x="16984529" y="10884895"/>
                </a:lnTo>
                <a:lnTo>
                  <a:pt x="17000269" y="11121009"/>
                </a:lnTo>
                <a:lnTo>
                  <a:pt x="17016009" y="11207582"/>
                </a:lnTo>
                <a:lnTo>
                  <a:pt x="17055365" y="11270546"/>
                </a:lnTo>
                <a:lnTo>
                  <a:pt x="17110457" y="11317769"/>
                </a:lnTo>
                <a:lnTo>
                  <a:pt x="17181293" y="11341383"/>
                </a:lnTo>
                <a:lnTo>
                  <a:pt x="17212773" y="11357124"/>
                </a:lnTo>
                <a:lnTo>
                  <a:pt x="17228509" y="11364992"/>
                </a:lnTo>
                <a:lnTo>
                  <a:pt x="17236381" y="11380733"/>
                </a:lnTo>
                <a:lnTo>
                  <a:pt x="17244257" y="11396474"/>
                </a:lnTo>
                <a:lnTo>
                  <a:pt x="17244257" y="11412215"/>
                </a:lnTo>
                <a:lnTo>
                  <a:pt x="17244257" y="11506661"/>
                </a:lnTo>
                <a:lnTo>
                  <a:pt x="17244257" y="11522402"/>
                </a:lnTo>
                <a:lnTo>
                  <a:pt x="17236381" y="11530275"/>
                </a:lnTo>
                <a:lnTo>
                  <a:pt x="17228509" y="11538143"/>
                </a:lnTo>
                <a:lnTo>
                  <a:pt x="17220641" y="11546016"/>
                </a:lnTo>
                <a:lnTo>
                  <a:pt x="17189161" y="11546016"/>
                </a:lnTo>
                <a:lnTo>
                  <a:pt x="16512297" y="11546016"/>
                </a:lnTo>
                <a:lnTo>
                  <a:pt x="16488689" y="11538143"/>
                </a:lnTo>
                <a:lnTo>
                  <a:pt x="16480817" y="11522402"/>
                </a:lnTo>
                <a:lnTo>
                  <a:pt x="16480817" y="11506661"/>
                </a:lnTo>
                <a:lnTo>
                  <a:pt x="16480817" y="11427956"/>
                </a:lnTo>
                <a:lnTo>
                  <a:pt x="16480817" y="11404347"/>
                </a:lnTo>
                <a:lnTo>
                  <a:pt x="16480817" y="11388606"/>
                </a:lnTo>
                <a:lnTo>
                  <a:pt x="16488689" y="11380733"/>
                </a:lnTo>
                <a:lnTo>
                  <a:pt x="16504425" y="11364992"/>
                </a:lnTo>
                <a:lnTo>
                  <a:pt x="16535905" y="11357124"/>
                </a:lnTo>
                <a:lnTo>
                  <a:pt x="16575261" y="11341383"/>
                </a:lnTo>
                <a:lnTo>
                  <a:pt x="16614617" y="11333510"/>
                </a:lnTo>
                <a:lnTo>
                  <a:pt x="16661833" y="11294160"/>
                </a:lnTo>
                <a:lnTo>
                  <a:pt x="16685449" y="11262678"/>
                </a:lnTo>
                <a:lnTo>
                  <a:pt x="16701189" y="11215455"/>
                </a:lnTo>
                <a:lnTo>
                  <a:pt x="16709061" y="11152491"/>
                </a:lnTo>
                <a:lnTo>
                  <a:pt x="16709061" y="9924689"/>
                </a:lnTo>
                <a:lnTo>
                  <a:pt x="16701189" y="9822375"/>
                </a:lnTo>
                <a:lnTo>
                  <a:pt x="16677581" y="9751538"/>
                </a:lnTo>
                <a:lnTo>
                  <a:pt x="16638225" y="9688574"/>
                </a:lnTo>
                <a:lnTo>
                  <a:pt x="16583133" y="9641351"/>
                </a:lnTo>
                <a:lnTo>
                  <a:pt x="16504425" y="9625610"/>
                </a:lnTo>
                <a:lnTo>
                  <a:pt x="16472941" y="9617742"/>
                </a:lnTo>
                <a:lnTo>
                  <a:pt x="16449333" y="9602001"/>
                </a:lnTo>
                <a:lnTo>
                  <a:pt x="16441461" y="9586260"/>
                </a:lnTo>
                <a:lnTo>
                  <a:pt x="16433593" y="9570519"/>
                </a:lnTo>
                <a:lnTo>
                  <a:pt x="16433593" y="9483941"/>
                </a:lnTo>
                <a:lnTo>
                  <a:pt x="16441461" y="9468200"/>
                </a:lnTo>
                <a:lnTo>
                  <a:pt x="16449333" y="9460332"/>
                </a:lnTo>
                <a:close/>
                <a:moveTo>
                  <a:pt x="11010818" y="9452454"/>
                </a:moveTo>
                <a:lnTo>
                  <a:pt x="11034427" y="9452454"/>
                </a:lnTo>
                <a:lnTo>
                  <a:pt x="12073332" y="9452454"/>
                </a:lnTo>
                <a:lnTo>
                  <a:pt x="12096946" y="9452454"/>
                </a:lnTo>
                <a:lnTo>
                  <a:pt x="12120555" y="9460327"/>
                </a:lnTo>
                <a:lnTo>
                  <a:pt x="12120555" y="9468195"/>
                </a:lnTo>
                <a:lnTo>
                  <a:pt x="12120555" y="9483936"/>
                </a:lnTo>
                <a:lnTo>
                  <a:pt x="12120555" y="9570514"/>
                </a:lnTo>
                <a:lnTo>
                  <a:pt x="12120555" y="9586255"/>
                </a:lnTo>
                <a:lnTo>
                  <a:pt x="12112687" y="9601996"/>
                </a:lnTo>
                <a:lnTo>
                  <a:pt x="12096946" y="9609864"/>
                </a:lnTo>
                <a:lnTo>
                  <a:pt x="12065464" y="9625605"/>
                </a:lnTo>
                <a:lnTo>
                  <a:pt x="12041850" y="9633478"/>
                </a:lnTo>
                <a:lnTo>
                  <a:pt x="11947404" y="9672828"/>
                </a:lnTo>
                <a:lnTo>
                  <a:pt x="11892313" y="9720051"/>
                </a:lnTo>
                <a:lnTo>
                  <a:pt x="11868699" y="9798756"/>
                </a:lnTo>
                <a:lnTo>
                  <a:pt x="11852958" y="9908943"/>
                </a:lnTo>
                <a:lnTo>
                  <a:pt x="11852958" y="11325632"/>
                </a:lnTo>
                <a:lnTo>
                  <a:pt x="12372411" y="11325632"/>
                </a:lnTo>
                <a:lnTo>
                  <a:pt x="12545562" y="11317764"/>
                </a:lnTo>
                <a:lnTo>
                  <a:pt x="12695104" y="11286282"/>
                </a:lnTo>
                <a:lnTo>
                  <a:pt x="12828900" y="11239059"/>
                </a:lnTo>
                <a:lnTo>
                  <a:pt x="12939087" y="11176095"/>
                </a:lnTo>
                <a:lnTo>
                  <a:pt x="13025665" y="11097391"/>
                </a:lnTo>
                <a:lnTo>
                  <a:pt x="13096497" y="10995072"/>
                </a:lnTo>
                <a:lnTo>
                  <a:pt x="13104370" y="10971463"/>
                </a:lnTo>
                <a:lnTo>
                  <a:pt x="13120111" y="10955722"/>
                </a:lnTo>
                <a:lnTo>
                  <a:pt x="13135852" y="10947849"/>
                </a:lnTo>
                <a:lnTo>
                  <a:pt x="13143720" y="10939981"/>
                </a:lnTo>
                <a:lnTo>
                  <a:pt x="13159461" y="10939981"/>
                </a:lnTo>
                <a:lnTo>
                  <a:pt x="13309003" y="10939981"/>
                </a:lnTo>
                <a:lnTo>
                  <a:pt x="13324744" y="10939981"/>
                </a:lnTo>
                <a:lnTo>
                  <a:pt x="13340485" y="10947849"/>
                </a:lnTo>
                <a:lnTo>
                  <a:pt x="13348358" y="10955722"/>
                </a:lnTo>
                <a:lnTo>
                  <a:pt x="13356226" y="10979331"/>
                </a:lnTo>
                <a:lnTo>
                  <a:pt x="13356226" y="10995072"/>
                </a:lnTo>
                <a:lnTo>
                  <a:pt x="13356226" y="11546006"/>
                </a:lnTo>
                <a:lnTo>
                  <a:pt x="11042300" y="11546006"/>
                </a:lnTo>
                <a:lnTo>
                  <a:pt x="11010818" y="11546006"/>
                </a:lnTo>
                <a:lnTo>
                  <a:pt x="10987204" y="11538138"/>
                </a:lnTo>
                <a:lnTo>
                  <a:pt x="10979336" y="11530265"/>
                </a:lnTo>
                <a:lnTo>
                  <a:pt x="10971463" y="11522397"/>
                </a:lnTo>
                <a:lnTo>
                  <a:pt x="10971463" y="11506656"/>
                </a:lnTo>
                <a:lnTo>
                  <a:pt x="10971463" y="11412210"/>
                </a:lnTo>
                <a:lnTo>
                  <a:pt x="10971463" y="11396469"/>
                </a:lnTo>
                <a:lnTo>
                  <a:pt x="10979336" y="11380728"/>
                </a:lnTo>
                <a:lnTo>
                  <a:pt x="10987204" y="11372855"/>
                </a:lnTo>
                <a:lnTo>
                  <a:pt x="11010818" y="11364987"/>
                </a:lnTo>
                <a:lnTo>
                  <a:pt x="11042300" y="11357114"/>
                </a:lnTo>
                <a:lnTo>
                  <a:pt x="11105263" y="11341373"/>
                </a:lnTo>
                <a:lnTo>
                  <a:pt x="11160354" y="11302023"/>
                </a:lnTo>
                <a:lnTo>
                  <a:pt x="11199709" y="11254800"/>
                </a:lnTo>
                <a:lnTo>
                  <a:pt x="11223318" y="11191836"/>
                </a:lnTo>
                <a:lnTo>
                  <a:pt x="11231191" y="11121000"/>
                </a:lnTo>
                <a:lnTo>
                  <a:pt x="11231191" y="9838111"/>
                </a:lnTo>
                <a:lnTo>
                  <a:pt x="11215450" y="9767274"/>
                </a:lnTo>
                <a:lnTo>
                  <a:pt x="11183968" y="9704310"/>
                </a:lnTo>
                <a:lnTo>
                  <a:pt x="11128873" y="9664960"/>
                </a:lnTo>
                <a:lnTo>
                  <a:pt x="11050168" y="9641346"/>
                </a:lnTo>
                <a:lnTo>
                  <a:pt x="11026559" y="9633478"/>
                </a:lnTo>
                <a:lnTo>
                  <a:pt x="11010818" y="9617737"/>
                </a:lnTo>
                <a:lnTo>
                  <a:pt x="10995077" y="9601996"/>
                </a:lnTo>
                <a:lnTo>
                  <a:pt x="10987204" y="9586255"/>
                </a:lnTo>
                <a:lnTo>
                  <a:pt x="10987204" y="9562641"/>
                </a:lnTo>
                <a:lnTo>
                  <a:pt x="10987204" y="9476068"/>
                </a:lnTo>
                <a:lnTo>
                  <a:pt x="10987204" y="9468195"/>
                </a:lnTo>
                <a:lnTo>
                  <a:pt x="10995077" y="9460327"/>
                </a:lnTo>
                <a:close/>
                <a:moveTo>
                  <a:pt x="8570964" y="9452454"/>
                </a:moveTo>
                <a:lnTo>
                  <a:pt x="8594578" y="9452454"/>
                </a:lnTo>
                <a:lnTo>
                  <a:pt x="9641351" y="9452454"/>
                </a:lnTo>
                <a:lnTo>
                  <a:pt x="9664965" y="9452454"/>
                </a:lnTo>
                <a:lnTo>
                  <a:pt x="9680706" y="9460327"/>
                </a:lnTo>
                <a:lnTo>
                  <a:pt x="9680706" y="9468195"/>
                </a:lnTo>
                <a:lnTo>
                  <a:pt x="9688574" y="9483936"/>
                </a:lnTo>
                <a:lnTo>
                  <a:pt x="9688574" y="9570514"/>
                </a:lnTo>
                <a:lnTo>
                  <a:pt x="9680706" y="9586255"/>
                </a:lnTo>
                <a:lnTo>
                  <a:pt x="9680706" y="9601996"/>
                </a:lnTo>
                <a:lnTo>
                  <a:pt x="9664965" y="9609864"/>
                </a:lnTo>
                <a:lnTo>
                  <a:pt x="9633483" y="9625605"/>
                </a:lnTo>
                <a:lnTo>
                  <a:pt x="9602001" y="9633478"/>
                </a:lnTo>
                <a:lnTo>
                  <a:pt x="9515423" y="9672828"/>
                </a:lnTo>
                <a:lnTo>
                  <a:pt x="9460332" y="9720051"/>
                </a:lnTo>
                <a:lnTo>
                  <a:pt x="9428850" y="9798756"/>
                </a:lnTo>
                <a:lnTo>
                  <a:pt x="9420977" y="9908943"/>
                </a:lnTo>
                <a:lnTo>
                  <a:pt x="9420977" y="11325632"/>
                </a:lnTo>
                <a:lnTo>
                  <a:pt x="9940430" y="11325632"/>
                </a:lnTo>
                <a:lnTo>
                  <a:pt x="10113581" y="11317764"/>
                </a:lnTo>
                <a:lnTo>
                  <a:pt x="10263123" y="11286282"/>
                </a:lnTo>
                <a:lnTo>
                  <a:pt x="10396919" y="11239059"/>
                </a:lnTo>
                <a:lnTo>
                  <a:pt x="10507106" y="11176095"/>
                </a:lnTo>
                <a:lnTo>
                  <a:pt x="10593684" y="11097391"/>
                </a:lnTo>
                <a:lnTo>
                  <a:pt x="10656648" y="10995072"/>
                </a:lnTo>
                <a:lnTo>
                  <a:pt x="10672389" y="10971463"/>
                </a:lnTo>
                <a:lnTo>
                  <a:pt x="10688130" y="10955722"/>
                </a:lnTo>
                <a:lnTo>
                  <a:pt x="10695998" y="10947849"/>
                </a:lnTo>
                <a:lnTo>
                  <a:pt x="10703871" y="10939981"/>
                </a:lnTo>
                <a:lnTo>
                  <a:pt x="10727480" y="10939981"/>
                </a:lnTo>
                <a:lnTo>
                  <a:pt x="10869154" y="10939981"/>
                </a:lnTo>
                <a:lnTo>
                  <a:pt x="10884890" y="10939981"/>
                </a:lnTo>
                <a:lnTo>
                  <a:pt x="10900636" y="10947849"/>
                </a:lnTo>
                <a:lnTo>
                  <a:pt x="10916377" y="10955722"/>
                </a:lnTo>
                <a:lnTo>
                  <a:pt x="10916377" y="10979331"/>
                </a:lnTo>
                <a:lnTo>
                  <a:pt x="10924245" y="10995072"/>
                </a:lnTo>
                <a:lnTo>
                  <a:pt x="10924245" y="11546006"/>
                </a:lnTo>
                <a:lnTo>
                  <a:pt x="8602446" y="11546006"/>
                </a:lnTo>
                <a:lnTo>
                  <a:pt x="8570964" y="11546006"/>
                </a:lnTo>
                <a:lnTo>
                  <a:pt x="8555223" y="11538138"/>
                </a:lnTo>
                <a:lnTo>
                  <a:pt x="8539482" y="11530265"/>
                </a:lnTo>
                <a:lnTo>
                  <a:pt x="8539482" y="11522397"/>
                </a:lnTo>
                <a:lnTo>
                  <a:pt x="8539482" y="11506656"/>
                </a:lnTo>
                <a:lnTo>
                  <a:pt x="8539482" y="11412210"/>
                </a:lnTo>
                <a:lnTo>
                  <a:pt x="8539482" y="11396469"/>
                </a:lnTo>
                <a:lnTo>
                  <a:pt x="8539482" y="11380728"/>
                </a:lnTo>
                <a:lnTo>
                  <a:pt x="8555223" y="11372855"/>
                </a:lnTo>
                <a:lnTo>
                  <a:pt x="8570964" y="11364987"/>
                </a:lnTo>
                <a:lnTo>
                  <a:pt x="8602446" y="11357114"/>
                </a:lnTo>
                <a:lnTo>
                  <a:pt x="8665409" y="11341373"/>
                </a:lnTo>
                <a:lnTo>
                  <a:pt x="8720505" y="11302023"/>
                </a:lnTo>
                <a:lnTo>
                  <a:pt x="8767728" y="11254800"/>
                </a:lnTo>
                <a:lnTo>
                  <a:pt x="8783469" y="11191836"/>
                </a:lnTo>
                <a:lnTo>
                  <a:pt x="8791337" y="11121000"/>
                </a:lnTo>
                <a:lnTo>
                  <a:pt x="8791337" y="9838111"/>
                </a:lnTo>
                <a:lnTo>
                  <a:pt x="8783469" y="9767274"/>
                </a:lnTo>
                <a:lnTo>
                  <a:pt x="8751987" y="9704310"/>
                </a:lnTo>
                <a:lnTo>
                  <a:pt x="8696891" y="9664960"/>
                </a:lnTo>
                <a:lnTo>
                  <a:pt x="8618187" y="9641346"/>
                </a:lnTo>
                <a:lnTo>
                  <a:pt x="8594578" y="9633478"/>
                </a:lnTo>
                <a:lnTo>
                  <a:pt x="8570964" y="9617737"/>
                </a:lnTo>
                <a:lnTo>
                  <a:pt x="8563096" y="9601996"/>
                </a:lnTo>
                <a:lnTo>
                  <a:pt x="8555223" y="9586255"/>
                </a:lnTo>
                <a:lnTo>
                  <a:pt x="8547355" y="9562641"/>
                </a:lnTo>
                <a:lnTo>
                  <a:pt x="8547355" y="9476068"/>
                </a:lnTo>
                <a:lnTo>
                  <a:pt x="8555223" y="9468195"/>
                </a:lnTo>
                <a:lnTo>
                  <a:pt x="8563096" y="9460327"/>
                </a:lnTo>
                <a:close/>
                <a:moveTo>
                  <a:pt x="7004737" y="9452454"/>
                </a:moveTo>
                <a:lnTo>
                  <a:pt x="7020478" y="9452454"/>
                </a:lnTo>
                <a:lnTo>
                  <a:pt x="8027902" y="9452454"/>
                </a:lnTo>
                <a:lnTo>
                  <a:pt x="8051516" y="9452454"/>
                </a:lnTo>
                <a:lnTo>
                  <a:pt x="8075124" y="9460327"/>
                </a:lnTo>
                <a:lnTo>
                  <a:pt x="8082998" y="9468195"/>
                </a:lnTo>
                <a:lnTo>
                  <a:pt x="8090866" y="9483936"/>
                </a:lnTo>
                <a:lnTo>
                  <a:pt x="8090866" y="9562641"/>
                </a:lnTo>
                <a:lnTo>
                  <a:pt x="8082998" y="9586255"/>
                </a:lnTo>
                <a:lnTo>
                  <a:pt x="8075124" y="9594123"/>
                </a:lnTo>
                <a:lnTo>
                  <a:pt x="8059384" y="9609864"/>
                </a:lnTo>
                <a:lnTo>
                  <a:pt x="8035774" y="9625605"/>
                </a:lnTo>
                <a:lnTo>
                  <a:pt x="8012160" y="9633478"/>
                </a:lnTo>
                <a:lnTo>
                  <a:pt x="7933456" y="9664960"/>
                </a:lnTo>
                <a:lnTo>
                  <a:pt x="7878365" y="9712183"/>
                </a:lnTo>
                <a:lnTo>
                  <a:pt x="7854751" y="9783015"/>
                </a:lnTo>
                <a:lnTo>
                  <a:pt x="7846883" y="9869593"/>
                </a:lnTo>
                <a:lnTo>
                  <a:pt x="7846883" y="11089518"/>
                </a:lnTo>
                <a:lnTo>
                  <a:pt x="7854751" y="11176095"/>
                </a:lnTo>
                <a:lnTo>
                  <a:pt x="7862624" y="11246927"/>
                </a:lnTo>
                <a:lnTo>
                  <a:pt x="7901974" y="11294150"/>
                </a:lnTo>
                <a:lnTo>
                  <a:pt x="7949197" y="11333505"/>
                </a:lnTo>
                <a:lnTo>
                  <a:pt x="8020034" y="11357114"/>
                </a:lnTo>
                <a:lnTo>
                  <a:pt x="8043642" y="11372855"/>
                </a:lnTo>
                <a:lnTo>
                  <a:pt x="8067256" y="11380728"/>
                </a:lnTo>
                <a:lnTo>
                  <a:pt x="8075124" y="11396469"/>
                </a:lnTo>
                <a:lnTo>
                  <a:pt x="8082998" y="11404337"/>
                </a:lnTo>
                <a:lnTo>
                  <a:pt x="8090866" y="11427951"/>
                </a:lnTo>
                <a:lnTo>
                  <a:pt x="8090866" y="11498783"/>
                </a:lnTo>
                <a:lnTo>
                  <a:pt x="8082998" y="11514524"/>
                </a:lnTo>
                <a:lnTo>
                  <a:pt x="8075124" y="11530265"/>
                </a:lnTo>
                <a:lnTo>
                  <a:pt x="8059384" y="11538138"/>
                </a:lnTo>
                <a:lnTo>
                  <a:pt x="8027902" y="11546006"/>
                </a:lnTo>
                <a:lnTo>
                  <a:pt x="7020478" y="11546006"/>
                </a:lnTo>
                <a:lnTo>
                  <a:pt x="7012605" y="11546006"/>
                </a:lnTo>
                <a:lnTo>
                  <a:pt x="6996864" y="11530265"/>
                </a:lnTo>
                <a:lnTo>
                  <a:pt x="6981123" y="11514524"/>
                </a:lnTo>
                <a:lnTo>
                  <a:pt x="6981123" y="11506656"/>
                </a:lnTo>
                <a:lnTo>
                  <a:pt x="6973255" y="11475174"/>
                </a:lnTo>
                <a:lnTo>
                  <a:pt x="6973255" y="11435819"/>
                </a:lnTo>
                <a:lnTo>
                  <a:pt x="6981123" y="11404337"/>
                </a:lnTo>
                <a:lnTo>
                  <a:pt x="6988996" y="11396469"/>
                </a:lnTo>
                <a:lnTo>
                  <a:pt x="6996864" y="11380728"/>
                </a:lnTo>
                <a:lnTo>
                  <a:pt x="7012605" y="11372855"/>
                </a:lnTo>
                <a:lnTo>
                  <a:pt x="7051960" y="11357114"/>
                </a:lnTo>
                <a:lnTo>
                  <a:pt x="7130665" y="11325632"/>
                </a:lnTo>
                <a:lnTo>
                  <a:pt x="7177888" y="11278409"/>
                </a:lnTo>
                <a:lnTo>
                  <a:pt x="7209370" y="11207577"/>
                </a:lnTo>
                <a:lnTo>
                  <a:pt x="7217238" y="11105259"/>
                </a:lnTo>
                <a:lnTo>
                  <a:pt x="7217238" y="9830238"/>
                </a:lnTo>
                <a:lnTo>
                  <a:pt x="7209370" y="9759406"/>
                </a:lnTo>
                <a:lnTo>
                  <a:pt x="7177888" y="9696442"/>
                </a:lnTo>
                <a:lnTo>
                  <a:pt x="7122792" y="9657087"/>
                </a:lnTo>
                <a:lnTo>
                  <a:pt x="7059828" y="9633478"/>
                </a:lnTo>
                <a:lnTo>
                  <a:pt x="7020478" y="9617737"/>
                </a:lnTo>
                <a:lnTo>
                  <a:pt x="6996864" y="9601996"/>
                </a:lnTo>
                <a:lnTo>
                  <a:pt x="6981123" y="9586255"/>
                </a:lnTo>
                <a:lnTo>
                  <a:pt x="6973255" y="9570514"/>
                </a:lnTo>
                <a:lnTo>
                  <a:pt x="6965382" y="9546900"/>
                </a:lnTo>
                <a:lnTo>
                  <a:pt x="6965382" y="9491809"/>
                </a:lnTo>
                <a:lnTo>
                  <a:pt x="6973255" y="9476068"/>
                </a:lnTo>
                <a:lnTo>
                  <a:pt x="6988996" y="9468195"/>
                </a:lnTo>
                <a:close/>
                <a:moveTo>
                  <a:pt x="3785701" y="9452454"/>
                </a:moveTo>
                <a:lnTo>
                  <a:pt x="3801442" y="9452454"/>
                </a:lnTo>
                <a:lnTo>
                  <a:pt x="5288969" y="9452454"/>
                </a:lnTo>
                <a:lnTo>
                  <a:pt x="5525084" y="9468195"/>
                </a:lnTo>
                <a:lnTo>
                  <a:pt x="5753326" y="9499677"/>
                </a:lnTo>
                <a:lnTo>
                  <a:pt x="5957959" y="9562641"/>
                </a:lnTo>
                <a:lnTo>
                  <a:pt x="6146851" y="9649219"/>
                </a:lnTo>
                <a:lnTo>
                  <a:pt x="6304261" y="9751533"/>
                </a:lnTo>
                <a:lnTo>
                  <a:pt x="6445930" y="9877461"/>
                </a:lnTo>
                <a:lnTo>
                  <a:pt x="6556117" y="10019130"/>
                </a:lnTo>
                <a:lnTo>
                  <a:pt x="6642695" y="10176540"/>
                </a:lnTo>
                <a:lnTo>
                  <a:pt x="6697786" y="10341823"/>
                </a:lnTo>
                <a:lnTo>
                  <a:pt x="6713527" y="10522842"/>
                </a:lnTo>
                <a:lnTo>
                  <a:pt x="6705659" y="10680252"/>
                </a:lnTo>
                <a:lnTo>
                  <a:pt x="6666304" y="10829794"/>
                </a:lnTo>
                <a:lnTo>
                  <a:pt x="6603340" y="10971463"/>
                </a:lnTo>
                <a:lnTo>
                  <a:pt x="6516767" y="11105259"/>
                </a:lnTo>
                <a:lnTo>
                  <a:pt x="6406580" y="11215445"/>
                </a:lnTo>
                <a:lnTo>
                  <a:pt x="6257038" y="11333505"/>
                </a:lnTo>
                <a:lnTo>
                  <a:pt x="6083887" y="11420078"/>
                </a:lnTo>
                <a:lnTo>
                  <a:pt x="5879254" y="11490915"/>
                </a:lnTo>
                <a:lnTo>
                  <a:pt x="5706103" y="11514524"/>
                </a:lnTo>
                <a:lnTo>
                  <a:pt x="5532952" y="11538138"/>
                </a:lnTo>
                <a:lnTo>
                  <a:pt x="5351933" y="11546006"/>
                </a:lnTo>
                <a:lnTo>
                  <a:pt x="5273228" y="11546006"/>
                </a:lnTo>
                <a:lnTo>
                  <a:pt x="5170909" y="11553879"/>
                </a:lnTo>
                <a:lnTo>
                  <a:pt x="5052854" y="11561747"/>
                </a:lnTo>
                <a:lnTo>
                  <a:pt x="4926926" y="11561747"/>
                </a:lnTo>
                <a:lnTo>
                  <a:pt x="4800998" y="11561747"/>
                </a:lnTo>
                <a:lnTo>
                  <a:pt x="4682938" y="11569620"/>
                </a:lnTo>
                <a:lnTo>
                  <a:pt x="4596365" y="11569620"/>
                </a:lnTo>
                <a:lnTo>
                  <a:pt x="4533401" y="11577488"/>
                </a:lnTo>
                <a:lnTo>
                  <a:pt x="4509787" y="11577488"/>
                </a:lnTo>
                <a:lnTo>
                  <a:pt x="4250064" y="11569620"/>
                </a:lnTo>
                <a:lnTo>
                  <a:pt x="4013949" y="11561747"/>
                </a:lnTo>
                <a:lnTo>
                  <a:pt x="3793574" y="11546006"/>
                </a:lnTo>
                <a:lnTo>
                  <a:pt x="3777833" y="11538138"/>
                </a:lnTo>
                <a:lnTo>
                  <a:pt x="3762092" y="11530265"/>
                </a:lnTo>
                <a:lnTo>
                  <a:pt x="3754219" y="11514524"/>
                </a:lnTo>
                <a:lnTo>
                  <a:pt x="3754219" y="11412210"/>
                </a:lnTo>
                <a:lnTo>
                  <a:pt x="3762092" y="11396469"/>
                </a:lnTo>
                <a:lnTo>
                  <a:pt x="3769960" y="11380728"/>
                </a:lnTo>
                <a:lnTo>
                  <a:pt x="3785701" y="11372855"/>
                </a:lnTo>
                <a:lnTo>
                  <a:pt x="3825056" y="11357114"/>
                </a:lnTo>
                <a:lnTo>
                  <a:pt x="3895888" y="11333505"/>
                </a:lnTo>
                <a:lnTo>
                  <a:pt x="3943111" y="11286282"/>
                </a:lnTo>
                <a:lnTo>
                  <a:pt x="3982466" y="11231186"/>
                </a:lnTo>
                <a:lnTo>
                  <a:pt x="3990334" y="11160354"/>
                </a:lnTo>
                <a:lnTo>
                  <a:pt x="3990334" y="10176540"/>
                </a:lnTo>
                <a:lnTo>
                  <a:pt x="3992083" y="10176540"/>
                </a:lnTo>
                <a:lnTo>
                  <a:pt x="3992083" y="10168672"/>
                </a:lnTo>
                <a:lnTo>
                  <a:pt x="3990334" y="10168672"/>
                </a:lnTo>
                <a:lnTo>
                  <a:pt x="3990334" y="9806629"/>
                </a:lnTo>
                <a:lnTo>
                  <a:pt x="3974593" y="9735792"/>
                </a:lnTo>
                <a:lnTo>
                  <a:pt x="3919502" y="9672828"/>
                </a:lnTo>
                <a:lnTo>
                  <a:pt x="3832924" y="9641346"/>
                </a:lnTo>
                <a:lnTo>
                  <a:pt x="3801442" y="9625605"/>
                </a:lnTo>
                <a:lnTo>
                  <a:pt x="3777833" y="9617737"/>
                </a:lnTo>
                <a:lnTo>
                  <a:pt x="3769960" y="9601996"/>
                </a:lnTo>
                <a:lnTo>
                  <a:pt x="3762092" y="9586255"/>
                </a:lnTo>
                <a:lnTo>
                  <a:pt x="3754219" y="9578382"/>
                </a:lnTo>
                <a:lnTo>
                  <a:pt x="3754219" y="9499677"/>
                </a:lnTo>
                <a:lnTo>
                  <a:pt x="3762092" y="9476068"/>
                </a:lnTo>
                <a:lnTo>
                  <a:pt x="3777833" y="9468195"/>
                </a:lnTo>
                <a:close/>
                <a:moveTo>
                  <a:pt x="14725692" y="9413104"/>
                </a:moveTo>
                <a:lnTo>
                  <a:pt x="14969675" y="9420972"/>
                </a:lnTo>
                <a:lnTo>
                  <a:pt x="15197922" y="9460327"/>
                </a:lnTo>
                <a:lnTo>
                  <a:pt x="15410423" y="9515423"/>
                </a:lnTo>
                <a:lnTo>
                  <a:pt x="15599315" y="9586255"/>
                </a:lnTo>
                <a:lnTo>
                  <a:pt x="15772466" y="9688574"/>
                </a:lnTo>
                <a:lnTo>
                  <a:pt x="15922008" y="9806629"/>
                </a:lnTo>
                <a:lnTo>
                  <a:pt x="16040062" y="9924689"/>
                </a:lnTo>
                <a:lnTo>
                  <a:pt x="16134508" y="10050617"/>
                </a:lnTo>
                <a:lnTo>
                  <a:pt x="16205345" y="10200154"/>
                </a:lnTo>
                <a:lnTo>
                  <a:pt x="16236829" y="10349696"/>
                </a:lnTo>
                <a:lnTo>
                  <a:pt x="16252569" y="10507106"/>
                </a:lnTo>
                <a:lnTo>
                  <a:pt x="16236829" y="10664516"/>
                </a:lnTo>
                <a:lnTo>
                  <a:pt x="16197472" y="10814058"/>
                </a:lnTo>
                <a:lnTo>
                  <a:pt x="16134508" y="10947854"/>
                </a:lnTo>
                <a:lnTo>
                  <a:pt x="16032194" y="11089523"/>
                </a:lnTo>
                <a:lnTo>
                  <a:pt x="15914135" y="11215450"/>
                </a:lnTo>
                <a:lnTo>
                  <a:pt x="15756725" y="11333510"/>
                </a:lnTo>
                <a:lnTo>
                  <a:pt x="15583574" y="11427956"/>
                </a:lnTo>
                <a:lnTo>
                  <a:pt x="15410423" y="11498788"/>
                </a:lnTo>
                <a:lnTo>
                  <a:pt x="15205790" y="11553884"/>
                </a:lnTo>
                <a:lnTo>
                  <a:pt x="14985416" y="11585366"/>
                </a:lnTo>
                <a:lnTo>
                  <a:pt x="14741433" y="11593234"/>
                </a:lnTo>
                <a:lnTo>
                  <a:pt x="14505318" y="11577493"/>
                </a:lnTo>
                <a:lnTo>
                  <a:pt x="14277071" y="11553884"/>
                </a:lnTo>
                <a:lnTo>
                  <a:pt x="14064570" y="11498788"/>
                </a:lnTo>
                <a:lnTo>
                  <a:pt x="13875678" y="11420083"/>
                </a:lnTo>
                <a:lnTo>
                  <a:pt x="13710395" y="11317769"/>
                </a:lnTo>
                <a:lnTo>
                  <a:pt x="13552986" y="11199709"/>
                </a:lnTo>
                <a:lnTo>
                  <a:pt x="13403449" y="11042300"/>
                </a:lnTo>
                <a:lnTo>
                  <a:pt x="13301130" y="10869149"/>
                </a:lnTo>
                <a:lnTo>
                  <a:pt x="13230298" y="10688130"/>
                </a:lnTo>
                <a:lnTo>
                  <a:pt x="13206684" y="10491365"/>
                </a:lnTo>
                <a:lnTo>
                  <a:pt x="13206684" y="10436269"/>
                </a:lnTo>
                <a:lnTo>
                  <a:pt x="13214557" y="10381178"/>
                </a:lnTo>
                <a:lnTo>
                  <a:pt x="13216845" y="10381178"/>
                </a:lnTo>
                <a:lnTo>
                  <a:pt x="13216845" y="10373305"/>
                </a:lnTo>
                <a:lnTo>
                  <a:pt x="13214557" y="10373305"/>
                </a:lnTo>
                <a:lnTo>
                  <a:pt x="13253907" y="10200154"/>
                </a:lnTo>
                <a:lnTo>
                  <a:pt x="13340485" y="10034876"/>
                </a:lnTo>
                <a:lnTo>
                  <a:pt x="13458540" y="9877466"/>
                </a:lnTo>
                <a:lnTo>
                  <a:pt x="13600208" y="9743665"/>
                </a:lnTo>
                <a:lnTo>
                  <a:pt x="13781232" y="9633478"/>
                </a:lnTo>
                <a:lnTo>
                  <a:pt x="13985865" y="9539032"/>
                </a:lnTo>
                <a:lnTo>
                  <a:pt x="14214107" y="9468200"/>
                </a:lnTo>
                <a:lnTo>
                  <a:pt x="14450222" y="9428845"/>
                </a:lnTo>
                <a:close/>
                <a:moveTo>
                  <a:pt x="9531174" y="3809320"/>
                </a:moveTo>
                <a:lnTo>
                  <a:pt x="9641361" y="3809320"/>
                </a:lnTo>
                <a:lnTo>
                  <a:pt x="9790903" y="3809320"/>
                </a:lnTo>
                <a:lnTo>
                  <a:pt x="10168687" y="4698689"/>
                </a:lnTo>
                <a:lnTo>
                  <a:pt x="9901090" y="4706557"/>
                </a:lnTo>
                <a:close/>
                <a:moveTo>
                  <a:pt x="9129776" y="3801447"/>
                </a:moveTo>
                <a:lnTo>
                  <a:pt x="9389500" y="3809320"/>
                </a:lnTo>
                <a:lnTo>
                  <a:pt x="9759416" y="4706557"/>
                </a:lnTo>
                <a:lnTo>
                  <a:pt x="9507560" y="4714425"/>
                </a:lnTo>
                <a:close/>
                <a:moveTo>
                  <a:pt x="10200169" y="3793579"/>
                </a:moveTo>
                <a:lnTo>
                  <a:pt x="10562212" y="4659339"/>
                </a:lnTo>
                <a:lnTo>
                  <a:pt x="10294615" y="4682948"/>
                </a:lnTo>
                <a:lnTo>
                  <a:pt x="9924699" y="3809320"/>
                </a:lnTo>
                <a:close/>
                <a:moveTo>
                  <a:pt x="8720510" y="3777838"/>
                </a:moveTo>
                <a:lnTo>
                  <a:pt x="8972366" y="3793579"/>
                </a:lnTo>
                <a:lnTo>
                  <a:pt x="9350150" y="4714430"/>
                </a:lnTo>
                <a:lnTo>
                  <a:pt x="9106162" y="4706562"/>
                </a:lnTo>
                <a:close/>
                <a:moveTo>
                  <a:pt x="10593689" y="3762097"/>
                </a:moveTo>
                <a:lnTo>
                  <a:pt x="10955731" y="4635725"/>
                </a:lnTo>
                <a:lnTo>
                  <a:pt x="10680262" y="4659334"/>
                </a:lnTo>
                <a:lnTo>
                  <a:pt x="10310351" y="3785711"/>
                </a:lnTo>
                <a:close/>
                <a:moveTo>
                  <a:pt x="8311244" y="3754224"/>
                </a:moveTo>
                <a:lnTo>
                  <a:pt x="8547359" y="3762097"/>
                </a:lnTo>
                <a:lnTo>
                  <a:pt x="8940884" y="4698684"/>
                </a:lnTo>
                <a:lnTo>
                  <a:pt x="8704769" y="4690816"/>
                </a:lnTo>
                <a:close/>
                <a:moveTo>
                  <a:pt x="10987218" y="3730615"/>
                </a:moveTo>
                <a:lnTo>
                  <a:pt x="11349261" y="4580634"/>
                </a:lnTo>
                <a:lnTo>
                  <a:pt x="11058050" y="4619984"/>
                </a:lnTo>
                <a:lnTo>
                  <a:pt x="10696008" y="3754229"/>
                </a:lnTo>
                <a:close/>
                <a:moveTo>
                  <a:pt x="7901978" y="3699133"/>
                </a:moveTo>
                <a:lnTo>
                  <a:pt x="8122352" y="3730615"/>
                </a:lnTo>
                <a:lnTo>
                  <a:pt x="8515877" y="4675075"/>
                </a:lnTo>
                <a:lnTo>
                  <a:pt x="8295504" y="4659334"/>
                </a:lnTo>
                <a:close/>
                <a:moveTo>
                  <a:pt x="11380738" y="3683392"/>
                </a:moveTo>
                <a:lnTo>
                  <a:pt x="11734913" y="4533411"/>
                </a:lnTo>
                <a:lnTo>
                  <a:pt x="11719172" y="4533411"/>
                </a:lnTo>
                <a:lnTo>
                  <a:pt x="11435834" y="4572761"/>
                </a:lnTo>
                <a:lnTo>
                  <a:pt x="11081659" y="3714874"/>
                </a:lnTo>
                <a:close/>
                <a:moveTo>
                  <a:pt x="7476972" y="3644037"/>
                </a:moveTo>
                <a:lnTo>
                  <a:pt x="7689478" y="3683392"/>
                </a:lnTo>
                <a:lnTo>
                  <a:pt x="8090870" y="4635720"/>
                </a:lnTo>
                <a:lnTo>
                  <a:pt x="7878370" y="4612111"/>
                </a:lnTo>
                <a:close/>
                <a:moveTo>
                  <a:pt x="11774263" y="3628296"/>
                </a:moveTo>
                <a:lnTo>
                  <a:pt x="12120565" y="4462574"/>
                </a:lnTo>
                <a:lnTo>
                  <a:pt x="11813613" y="4517665"/>
                </a:lnTo>
                <a:lnTo>
                  <a:pt x="11459443" y="3667652"/>
                </a:lnTo>
                <a:lnTo>
                  <a:pt x="11585371" y="3651911"/>
                </a:lnTo>
                <a:close/>
                <a:moveTo>
                  <a:pt x="7051965" y="3573205"/>
                </a:moveTo>
                <a:lnTo>
                  <a:pt x="7248730" y="3604687"/>
                </a:lnTo>
                <a:lnTo>
                  <a:pt x="7657996" y="4588502"/>
                </a:lnTo>
                <a:lnTo>
                  <a:pt x="7461236" y="4549152"/>
                </a:lnTo>
                <a:close/>
                <a:moveTo>
                  <a:pt x="12152047" y="3557464"/>
                </a:moveTo>
                <a:lnTo>
                  <a:pt x="12498349" y="4391737"/>
                </a:lnTo>
                <a:lnTo>
                  <a:pt x="12183529" y="4454701"/>
                </a:lnTo>
                <a:lnTo>
                  <a:pt x="11837227" y="3612560"/>
                </a:lnTo>
                <a:close/>
                <a:moveTo>
                  <a:pt x="6611218" y="3486627"/>
                </a:moveTo>
                <a:lnTo>
                  <a:pt x="6807982" y="3533850"/>
                </a:lnTo>
                <a:lnTo>
                  <a:pt x="7217248" y="4509792"/>
                </a:lnTo>
                <a:lnTo>
                  <a:pt x="7028356" y="4478310"/>
                </a:lnTo>
                <a:close/>
                <a:moveTo>
                  <a:pt x="12529836" y="3478760"/>
                </a:moveTo>
                <a:lnTo>
                  <a:pt x="12876138" y="4320905"/>
                </a:lnTo>
                <a:lnTo>
                  <a:pt x="12553445" y="4375996"/>
                </a:lnTo>
                <a:lnTo>
                  <a:pt x="12207143" y="3549597"/>
                </a:lnTo>
                <a:close/>
                <a:moveTo>
                  <a:pt x="12907620" y="3400054"/>
                </a:moveTo>
                <a:lnTo>
                  <a:pt x="13253922" y="4226459"/>
                </a:lnTo>
                <a:lnTo>
                  <a:pt x="12915488" y="4313032"/>
                </a:lnTo>
                <a:lnTo>
                  <a:pt x="12569186" y="3470891"/>
                </a:lnTo>
                <a:close/>
                <a:moveTo>
                  <a:pt x="6178343" y="3384313"/>
                </a:moveTo>
                <a:lnTo>
                  <a:pt x="6359367" y="3423668"/>
                </a:lnTo>
                <a:lnTo>
                  <a:pt x="6776500" y="4423219"/>
                </a:lnTo>
                <a:lnTo>
                  <a:pt x="6587609" y="4375996"/>
                </a:lnTo>
                <a:close/>
                <a:moveTo>
                  <a:pt x="13277531" y="3313477"/>
                </a:moveTo>
                <a:lnTo>
                  <a:pt x="13623832" y="4139881"/>
                </a:lnTo>
                <a:lnTo>
                  <a:pt x="13277531" y="4218587"/>
                </a:lnTo>
                <a:lnTo>
                  <a:pt x="12931229" y="3392181"/>
                </a:lnTo>
                <a:close/>
                <a:moveTo>
                  <a:pt x="5729722" y="3266254"/>
                </a:moveTo>
                <a:lnTo>
                  <a:pt x="5902873" y="3313477"/>
                </a:lnTo>
                <a:lnTo>
                  <a:pt x="6320012" y="4320900"/>
                </a:lnTo>
                <a:lnTo>
                  <a:pt x="6146861" y="4265809"/>
                </a:lnTo>
                <a:close/>
                <a:moveTo>
                  <a:pt x="5281106" y="3132458"/>
                </a:moveTo>
                <a:lnTo>
                  <a:pt x="5430648" y="3187554"/>
                </a:lnTo>
                <a:lnTo>
                  <a:pt x="5847782" y="4179236"/>
                </a:lnTo>
                <a:lnTo>
                  <a:pt x="5690372" y="4132013"/>
                </a:lnTo>
                <a:close/>
                <a:moveTo>
                  <a:pt x="4808876" y="2975048"/>
                </a:moveTo>
                <a:lnTo>
                  <a:pt x="4966286" y="3022271"/>
                </a:lnTo>
                <a:lnTo>
                  <a:pt x="5375552" y="4021826"/>
                </a:lnTo>
                <a:lnTo>
                  <a:pt x="5226015" y="3966735"/>
                </a:lnTo>
                <a:close/>
                <a:moveTo>
                  <a:pt x="4344514" y="2794024"/>
                </a:moveTo>
                <a:lnTo>
                  <a:pt x="4478315" y="2849120"/>
                </a:lnTo>
                <a:lnTo>
                  <a:pt x="4887581" y="3840803"/>
                </a:lnTo>
                <a:lnTo>
                  <a:pt x="4745912" y="3777838"/>
                </a:lnTo>
                <a:close/>
                <a:moveTo>
                  <a:pt x="3864416" y="2597264"/>
                </a:moveTo>
                <a:lnTo>
                  <a:pt x="3982476" y="2644487"/>
                </a:lnTo>
                <a:lnTo>
                  <a:pt x="4391742" y="3612560"/>
                </a:lnTo>
                <a:lnTo>
                  <a:pt x="4265814" y="3557469"/>
                </a:lnTo>
                <a:close/>
                <a:moveTo>
                  <a:pt x="3368573" y="2361149"/>
                </a:moveTo>
                <a:lnTo>
                  <a:pt x="3478759" y="2416245"/>
                </a:lnTo>
                <a:lnTo>
                  <a:pt x="3872284" y="3360705"/>
                </a:lnTo>
                <a:lnTo>
                  <a:pt x="3754229" y="3297740"/>
                </a:lnTo>
                <a:close/>
                <a:moveTo>
                  <a:pt x="2864861" y="2093552"/>
                </a:moveTo>
                <a:lnTo>
                  <a:pt x="2912084" y="2117166"/>
                </a:lnTo>
                <a:lnTo>
                  <a:pt x="2959307" y="2148648"/>
                </a:lnTo>
                <a:lnTo>
                  <a:pt x="3329222" y="3053753"/>
                </a:lnTo>
                <a:lnTo>
                  <a:pt x="3234776" y="2990789"/>
                </a:lnTo>
                <a:close/>
                <a:moveTo>
                  <a:pt x="22446665" y="1975487"/>
                </a:moveTo>
                <a:lnTo>
                  <a:pt x="22478145" y="2038451"/>
                </a:lnTo>
                <a:lnTo>
                  <a:pt x="22777221" y="2738923"/>
                </a:lnTo>
                <a:lnTo>
                  <a:pt x="22800833" y="2794019"/>
                </a:lnTo>
                <a:lnTo>
                  <a:pt x="22737869" y="2817628"/>
                </a:lnTo>
                <a:lnTo>
                  <a:pt x="10916381" y="7917710"/>
                </a:lnTo>
                <a:lnTo>
                  <a:pt x="10892768" y="7925583"/>
                </a:lnTo>
                <a:lnTo>
                  <a:pt x="10837677" y="7941324"/>
                </a:lnTo>
                <a:lnTo>
                  <a:pt x="10814063" y="7886228"/>
                </a:lnTo>
                <a:lnTo>
                  <a:pt x="10798322" y="7870487"/>
                </a:lnTo>
                <a:lnTo>
                  <a:pt x="10475634" y="7225106"/>
                </a:lnTo>
                <a:lnTo>
                  <a:pt x="10459893" y="7209365"/>
                </a:lnTo>
                <a:lnTo>
                  <a:pt x="10420538" y="7146401"/>
                </a:lnTo>
                <a:lnTo>
                  <a:pt x="10491375" y="7114919"/>
                </a:lnTo>
                <a:lnTo>
                  <a:pt x="10514984" y="7099178"/>
                </a:lnTo>
                <a:lnTo>
                  <a:pt x="22391569" y="2006969"/>
                </a:lnTo>
                <a:close/>
                <a:moveTo>
                  <a:pt x="2337540" y="1786600"/>
                </a:moveTo>
                <a:lnTo>
                  <a:pt x="2376895" y="1825955"/>
                </a:lnTo>
                <a:lnTo>
                  <a:pt x="2416245" y="1849564"/>
                </a:lnTo>
                <a:lnTo>
                  <a:pt x="2778288" y="2699578"/>
                </a:lnTo>
                <a:lnTo>
                  <a:pt x="2691715" y="2636614"/>
                </a:lnTo>
                <a:close/>
                <a:moveTo>
                  <a:pt x="1786605" y="1440298"/>
                </a:moveTo>
                <a:lnTo>
                  <a:pt x="1857442" y="1487521"/>
                </a:lnTo>
                <a:lnTo>
                  <a:pt x="2188003" y="2282444"/>
                </a:lnTo>
                <a:lnTo>
                  <a:pt x="2117171" y="2219480"/>
                </a:lnTo>
                <a:close/>
                <a:moveTo>
                  <a:pt x="1219929" y="1007424"/>
                </a:moveTo>
                <a:lnTo>
                  <a:pt x="1243543" y="1031038"/>
                </a:lnTo>
                <a:lnTo>
                  <a:pt x="1275025" y="1046778"/>
                </a:lnTo>
                <a:lnTo>
                  <a:pt x="1566232" y="1770864"/>
                </a:lnTo>
                <a:lnTo>
                  <a:pt x="1503267" y="1715773"/>
                </a:lnTo>
                <a:close/>
                <a:moveTo>
                  <a:pt x="598158" y="472230"/>
                </a:moveTo>
                <a:lnTo>
                  <a:pt x="613899" y="487971"/>
                </a:lnTo>
                <a:lnTo>
                  <a:pt x="637512" y="511585"/>
                </a:lnTo>
                <a:lnTo>
                  <a:pt x="897236" y="1141224"/>
                </a:lnTo>
                <a:lnTo>
                  <a:pt x="850013" y="1094002"/>
                </a:lnTo>
                <a:close/>
                <a:moveTo>
                  <a:pt x="21557297" y="62964"/>
                </a:moveTo>
                <a:lnTo>
                  <a:pt x="21588777" y="133801"/>
                </a:lnTo>
                <a:lnTo>
                  <a:pt x="21879989" y="818532"/>
                </a:lnTo>
                <a:lnTo>
                  <a:pt x="21903597" y="881496"/>
                </a:lnTo>
                <a:lnTo>
                  <a:pt x="21840633" y="912978"/>
                </a:lnTo>
                <a:lnTo>
                  <a:pt x="21824893" y="920850"/>
                </a:lnTo>
                <a:lnTo>
                  <a:pt x="21769797" y="944460"/>
                </a:lnTo>
                <a:lnTo>
                  <a:pt x="21691097" y="983814"/>
                </a:lnTo>
                <a:lnTo>
                  <a:pt x="21580905" y="1031038"/>
                </a:lnTo>
                <a:lnTo>
                  <a:pt x="21447109" y="1086128"/>
                </a:lnTo>
                <a:lnTo>
                  <a:pt x="21305441" y="1149092"/>
                </a:lnTo>
                <a:lnTo>
                  <a:pt x="21140157" y="1212056"/>
                </a:lnTo>
                <a:lnTo>
                  <a:pt x="20974877" y="1290762"/>
                </a:lnTo>
                <a:lnTo>
                  <a:pt x="20801729" y="1369466"/>
                </a:lnTo>
                <a:lnTo>
                  <a:pt x="20620705" y="1448171"/>
                </a:lnTo>
                <a:lnTo>
                  <a:pt x="20447549" y="1526876"/>
                </a:lnTo>
                <a:lnTo>
                  <a:pt x="20274401" y="1605581"/>
                </a:lnTo>
                <a:lnTo>
                  <a:pt x="20116989" y="1676418"/>
                </a:lnTo>
                <a:lnTo>
                  <a:pt x="19967453" y="1739382"/>
                </a:lnTo>
                <a:lnTo>
                  <a:pt x="19369297" y="2014847"/>
                </a:lnTo>
                <a:lnTo>
                  <a:pt x="18739657" y="2298185"/>
                </a:lnTo>
                <a:lnTo>
                  <a:pt x="18078533" y="2581523"/>
                </a:lnTo>
                <a:lnTo>
                  <a:pt x="17401669" y="2864861"/>
                </a:lnTo>
                <a:lnTo>
                  <a:pt x="16701193" y="3148199"/>
                </a:lnTo>
                <a:lnTo>
                  <a:pt x="15977108" y="3415795"/>
                </a:lnTo>
                <a:lnTo>
                  <a:pt x="15221541" y="3675524"/>
                </a:lnTo>
                <a:lnTo>
                  <a:pt x="14442364" y="3919507"/>
                </a:lnTo>
                <a:lnTo>
                  <a:pt x="13639573" y="4139881"/>
                </a:lnTo>
                <a:lnTo>
                  <a:pt x="13301140" y="3305609"/>
                </a:lnTo>
                <a:lnTo>
                  <a:pt x="14080321" y="3100976"/>
                </a:lnTo>
                <a:lnTo>
                  <a:pt x="14843757" y="2864861"/>
                </a:lnTo>
                <a:lnTo>
                  <a:pt x="15583584" y="2620878"/>
                </a:lnTo>
                <a:lnTo>
                  <a:pt x="16299801" y="2353281"/>
                </a:lnTo>
                <a:lnTo>
                  <a:pt x="17000273" y="2077811"/>
                </a:lnTo>
                <a:lnTo>
                  <a:pt x="17677137" y="1794473"/>
                </a:lnTo>
                <a:lnTo>
                  <a:pt x="18330389" y="1503267"/>
                </a:lnTo>
                <a:lnTo>
                  <a:pt x="18975769" y="1219930"/>
                </a:lnTo>
                <a:lnTo>
                  <a:pt x="19605409" y="928718"/>
                </a:lnTo>
                <a:lnTo>
                  <a:pt x="19747077" y="865754"/>
                </a:lnTo>
                <a:lnTo>
                  <a:pt x="19912357" y="794922"/>
                </a:lnTo>
                <a:lnTo>
                  <a:pt x="20085509" y="716218"/>
                </a:lnTo>
                <a:lnTo>
                  <a:pt x="20258657" y="637512"/>
                </a:lnTo>
                <a:lnTo>
                  <a:pt x="20439681" y="558808"/>
                </a:lnTo>
                <a:lnTo>
                  <a:pt x="20620705" y="472230"/>
                </a:lnTo>
                <a:lnTo>
                  <a:pt x="20793853" y="401398"/>
                </a:lnTo>
                <a:lnTo>
                  <a:pt x="20951265" y="330561"/>
                </a:lnTo>
                <a:lnTo>
                  <a:pt x="21100805" y="267597"/>
                </a:lnTo>
                <a:lnTo>
                  <a:pt x="21234601" y="204633"/>
                </a:lnTo>
                <a:lnTo>
                  <a:pt x="21336921" y="157410"/>
                </a:lnTo>
                <a:lnTo>
                  <a:pt x="21423493" y="125928"/>
                </a:lnTo>
                <a:lnTo>
                  <a:pt x="21478589" y="102319"/>
                </a:lnTo>
                <a:lnTo>
                  <a:pt x="21494333" y="86578"/>
                </a:lnTo>
                <a:close/>
                <a:moveTo>
                  <a:pt x="0" y="0"/>
                </a:moveTo>
                <a:lnTo>
                  <a:pt x="15741" y="0"/>
                </a:lnTo>
                <a:lnTo>
                  <a:pt x="196765" y="448621"/>
                </a:lnTo>
                <a:lnTo>
                  <a:pt x="181024" y="425012"/>
                </a:lnTo>
                <a:close/>
              </a:path>
            </a:pathLst>
          </a:custGeom>
          <a:gradFill>
            <a:gsLst>
              <a:gs pos="50000">
                <a:srgbClr val="0093B1"/>
              </a:gs>
              <a:gs pos="100000">
                <a:schemeClr val="tx1"/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Myriad Pro Con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727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oGrad"/>
          <p:cNvSpPr>
            <a:spLocks noRot="1" noMove="1" noResize="1"/>
          </p:cNvSpPr>
          <p:nvPr userDrawn="1"/>
        </p:nvSpPr>
        <p:spPr>
          <a:xfrm>
            <a:off x="206885" y="39600"/>
            <a:ext cx="17786634" cy="1079374"/>
          </a:xfrm>
          <a:custGeom>
            <a:avLst/>
            <a:gdLst/>
            <a:ahLst/>
            <a:cxnLst/>
            <a:rect l="l" t="t" r="r" b="b"/>
            <a:pathLst>
              <a:path w="17786634" h="1079374">
                <a:moveTo>
                  <a:pt x="0" y="0"/>
                </a:moveTo>
                <a:lnTo>
                  <a:pt x="17568000" y="0"/>
                </a:lnTo>
                <a:lnTo>
                  <a:pt x="17568000" y="574670"/>
                </a:lnTo>
                <a:lnTo>
                  <a:pt x="17568100" y="575662"/>
                </a:lnTo>
                <a:lnTo>
                  <a:pt x="17568100" y="46125"/>
                </a:lnTo>
                <a:lnTo>
                  <a:pt x="17786634" y="46125"/>
                </a:lnTo>
                <a:lnTo>
                  <a:pt x="17786634" y="884325"/>
                </a:lnTo>
                <a:lnTo>
                  <a:pt x="17568100" y="884325"/>
                </a:lnTo>
                <a:lnTo>
                  <a:pt x="17568100" y="1079374"/>
                </a:lnTo>
                <a:cubicBezTo>
                  <a:pt x="17568100" y="880548"/>
                  <a:pt x="17406920" y="719367"/>
                  <a:pt x="17208092" y="719367"/>
                </a:cubicBezTo>
                <a:lnTo>
                  <a:pt x="16055995" y="719367"/>
                </a:lnTo>
                <a:lnTo>
                  <a:pt x="15768107" y="719367"/>
                </a:lnTo>
                <a:lnTo>
                  <a:pt x="6" y="719367"/>
                </a:lnTo>
                <a:lnTo>
                  <a:pt x="6" y="647514"/>
                </a:lnTo>
                <a:lnTo>
                  <a:pt x="0" y="64751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2" name="mast"/>
          <p:cNvGrpSpPr>
            <a:grpSpLocks noUngrp="1" noRot="1" noChangeAspect="1" noMove="1" noResize="1"/>
          </p:cNvGrpSpPr>
          <p:nvPr userDrawn="1"/>
        </p:nvGrpSpPr>
        <p:grpSpPr>
          <a:xfrm>
            <a:off x="16504" y="238125"/>
            <a:ext cx="17784095" cy="3024032"/>
            <a:chOff x="0" y="432059"/>
            <a:chExt cx="17784095" cy="3024032"/>
          </a:xfrm>
        </p:grpSpPr>
        <p:sp>
          <p:nvSpPr>
            <p:cNvPr id="23" name="sep shadow"/>
            <p:cNvSpPr>
              <a:spLocks noRot="1" noMove="1" noResize="1"/>
            </p:cNvSpPr>
            <p:nvPr/>
          </p:nvSpPr>
          <p:spPr>
            <a:xfrm rot="16200000" flipH="1" flipV="1">
              <a:off x="4007815" y="-755909"/>
              <a:ext cx="432000" cy="7992000"/>
            </a:xfrm>
            <a:prstGeom prst="rect">
              <a:avLst/>
            </a:prstGeom>
            <a:blipFill dpi="0" rotWithShape="1">
              <a:blip r:embed="rId2">
                <a:alphaModFix amt="33000"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mast grad"/>
            <p:cNvSpPr>
              <a:spLocks noRot="1" noMove="1" noResize="1" noChangeArrowheads="1"/>
            </p:cNvSpPr>
            <p:nvPr/>
          </p:nvSpPr>
          <p:spPr bwMode="auto">
            <a:xfrm>
              <a:off x="0" y="432059"/>
              <a:ext cx="9289166" cy="255600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888" tIns="45944" rIns="91888" bIns="45944">
              <a:spAutoFit/>
            </a:bodyPr>
            <a:lstStyle/>
            <a:p>
              <a:pPr defTabSz="1687513"/>
              <a:endParaRPr lang="en-US" dirty="0"/>
            </a:p>
          </p:txBody>
        </p:sp>
        <p:sp>
          <p:nvSpPr>
            <p:cNvPr id="25" name="mast sep grad"/>
            <p:cNvSpPr>
              <a:spLocks noRot="1" noMove="1" noResize="1"/>
            </p:cNvSpPr>
            <p:nvPr/>
          </p:nvSpPr>
          <p:spPr bwMode="auto">
            <a:xfrm>
              <a:off x="216000" y="2591972"/>
              <a:ext cx="17568095" cy="792255"/>
            </a:xfrm>
            <a:custGeom>
              <a:avLst/>
              <a:gdLst/>
              <a:ahLst/>
              <a:cxnLst/>
              <a:rect l="l" t="t" r="r" b="b"/>
              <a:pathLst>
                <a:path w="17568095" h="792255">
                  <a:moveTo>
                    <a:pt x="95" y="0"/>
                  </a:moveTo>
                  <a:cubicBezTo>
                    <a:pt x="95" y="198806"/>
                    <a:pt x="161244" y="359975"/>
                    <a:pt x="360042" y="360001"/>
                  </a:cubicBezTo>
                  <a:lnTo>
                    <a:pt x="17568095" y="360001"/>
                  </a:lnTo>
                  <a:lnTo>
                    <a:pt x="17568095" y="432062"/>
                  </a:lnTo>
                  <a:lnTo>
                    <a:pt x="12888095" y="432062"/>
                  </a:lnTo>
                  <a:lnTo>
                    <a:pt x="12888095" y="432258"/>
                  </a:lnTo>
                  <a:lnTo>
                    <a:pt x="1800087" y="432258"/>
                  </a:lnTo>
                  <a:lnTo>
                    <a:pt x="1512208" y="432258"/>
                  </a:lnTo>
                  <a:lnTo>
                    <a:pt x="360101" y="432258"/>
                  </a:lnTo>
                  <a:cubicBezTo>
                    <a:pt x="161279" y="432258"/>
                    <a:pt x="100" y="593434"/>
                    <a:pt x="95" y="792255"/>
                  </a:cubicBezTo>
                  <a:lnTo>
                    <a:pt x="95" y="432062"/>
                  </a:lnTo>
                  <a:lnTo>
                    <a:pt x="0" y="432062"/>
                  </a:lnTo>
                  <a:lnTo>
                    <a:pt x="0" y="360001"/>
                  </a:lnTo>
                  <a:lnTo>
                    <a:pt x="95" y="360001"/>
                  </a:lnTo>
                  <a:close/>
                </a:path>
              </a:pathLst>
            </a:custGeom>
            <a:gradFill>
              <a:gsLst>
                <a:gs pos="80000">
                  <a:schemeClr val="bg1">
                    <a:alpha val="0"/>
                  </a:schemeClr>
                </a:gs>
                <a:gs pos="40000">
                  <a:schemeClr val="bg1"/>
                </a:gs>
              </a:gsLst>
              <a:lin ang="0" scaled="0"/>
            </a:gradFill>
            <a:ln>
              <a:noFill/>
            </a:ln>
            <a:effectLst/>
          </p:spPr>
          <p:txBody>
            <a:bodyPr>
              <a:spAutoFit/>
            </a:bodyPr>
            <a:lstStyle/>
            <a:p>
              <a:pPr defTabSz="1679575">
                <a:defRPr/>
              </a:pPr>
              <a:endParaRPr lang="en-CA" dirty="0"/>
            </a:p>
          </p:txBody>
        </p:sp>
      </p:grpSp>
      <p:sp>
        <p:nvSpPr>
          <p:cNvPr id="4" name="Footer"/>
          <p:cNvSpPr>
            <a:spLocks noGrp="1" noRot="1" noMove="1" noResize="1"/>
          </p:cNvSpPr>
          <p:nvPr userDrawn="1">
            <p:ph type="ftr" sz="quarter" idx="16"/>
          </p:nvPr>
        </p:nvSpPr>
        <p:spPr/>
        <p:txBody>
          <a:bodyPr/>
          <a:lstStyle/>
          <a:p>
            <a:r>
              <a:rPr lang="en-US" dirty="0"/>
              <a:t>Presentation Title Here</a:t>
            </a:r>
          </a:p>
        </p:txBody>
      </p:sp>
      <p:sp>
        <p:nvSpPr>
          <p:cNvPr id="6" name="Slide Number"/>
          <p:cNvSpPr>
            <a:spLocks noGrp="1" noRot="1" noMove="1" noResize="1"/>
          </p:cNvSpPr>
          <p:nvPr userDrawn="1">
            <p:ph type="sldNum" sz="quarter" idx="12"/>
          </p:nvPr>
        </p:nvSpPr>
        <p:spPr>
          <a:xfrm>
            <a:off x="17207999" y="431999"/>
            <a:ext cx="504000" cy="324000"/>
          </a:xfrm>
        </p:spPr>
        <p:txBody>
          <a:bodyPr/>
          <a:lstStyle/>
          <a:p>
            <a:fld id="{38CA2D46-8802-475D-A1BE-FB18B65326B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6" name="Content"/>
          <p:cNvSpPr>
            <a:spLocks noGrp="1" noRot="1" noMove="1" noResize="1"/>
          </p:cNvSpPr>
          <p:nvPr userDrawn="1">
            <p:ph idx="1"/>
          </p:nvPr>
        </p:nvSpPr>
        <p:spPr>
          <a:xfrm>
            <a:off x="2143919" y="3190293"/>
            <a:ext cx="14299681" cy="5506033"/>
          </a:xfrm>
          <a:prstGeom prst="rect">
            <a:avLst/>
          </a:prstGeom>
        </p:spPr>
        <p:txBody>
          <a:bodyPr lIns="0" tIns="0" rIns="0" bIns="0"/>
          <a:lstStyle>
            <a:lvl1pPr marL="432000" indent="-432000">
              <a:lnSpc>
                <a:spcPct val="110000"/>
              </a:lnSpc>
              <a:defRPr sz="3800">
                <a:latin typeface="Calibri" pitchFamily="34" charset="0"/>
                <a:cs typeface="Calibri" pitchFamily="34" charset="0"/>
              </a:defRPr>
            </a:lvl1pPr>
            <a:lvl2pPr marL="936000" indent="-504000">
              <a:defRPr sz="3500" b="0">
                <a:latin typeface="Calibri" pitchFamily="34" charset="0"/>
                <a:cs typeface="Calibri" pitchFamily="34" charset="0"/>
              </a:defRPr>
            </a:lvl2pPr>
            <a:lvl3pPr marL="1224000" indent="-288000">
              <a:defRPr sz="3200">
                <a:latin typeface="Calibri" pitchFamily="34" charset="0"/>
                <a:cs typeface="Calibri" pitchFamily="34" charset="0"/>
              </a:defRPr>
            </a:lvl3pPr>
            <a:lvl4pPr marL="1656000" indent="-360000">
              <a:defRPr sz="3200" b="0"/>
            </a:lvl4pPr>
            <a:lvl5pPr marL="2016000" indent="-360000">
              <a:defRPr sz="32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" name="Title"/>
          <p:cNvSpPr>
            <a:spLocks noGrp="1" noRot="1" noMove="1" noResize="1"/>
          </p:cNvSpPr>
          <p:nvPr userDrawn="1">
            <p:ph type="title"/>
          </p:nvPr>
        </p:nvSpPr>
        <p:spPr>
          <a:xfrm>
            <a:off x="1458119" y="771525"/>
            <a:ext cx="15240000" cy="2058632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lnSpc>
                <a:spcPct val="70000"/>
              </a:lnSpc>
              <a:defRPr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558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: image"/>
          <p:cNvPicPr>
            <a:picLocks noRot="1" noChangeAspect="1" noMove="1" noResize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5012" y="238125"/>
            <a:ext cx="8878770" cy="7200652"/>
          </a:xfrm>
          <a:prstGeom prst="rect">
            <a:avLst/>
          </a:prstGeom>
          <a:effectLst/>
        </p:spPr>
      </p:pic>
      <p:grpSp>
        <p:nvGrpSpPr>
          <p:cNvPr id="3" name="mask"/>
          <p:cNvGrpSpPr>
            <a:grpSpLocks noUngrp="1" noRot="1" noChangeAspect="1" noMove="1" noResize="1"/>
          </p:cNvGrpSpPr>
          <p:nvPr userDrawn="1"/>
        </p:nvGrpSpPr>
        <p:grpSpPr>
          <a:xfrm>
            <a:off x="0" y="-66675"/>
            <a:ext cx="18002250" cy="10147300"/>
            <a:chOff x="0" y="-66675"/>
            <a:chExt cx="18002250" cy="10147300"/>
          </a:xfrm>
        </p:grpSpPr>
        <p:sp>
          <p:nvSpPr>
            <p:cNvPr id="19" name="pictureGrad bottom"/>
            <p:cNvSpPr>
              <a:spLocks noRot="1" noMove="1" noResize="1"/>
            </p:cNvSpPr>
            <p:nvPr userDrawn="1"/>
          </p:nvSpPr>
          <p:spPr>
            <a:xfrm>
              <a:off x="0" y="0"/>
              <a:ext cx="18002250" cy="8787078"/>
            </a:xfrm>
            <a:prstGeom prst="rect">
              <a:avLst/>
            </a:prstGeom>
            <a:gradFill flip="none" rotWithShape="1">
              <a:gsLst>
                <a:gs pos="35000">
                  <a:schemeClr val="bg1">
                    <a:alpha val="0"/>
                  </a:schemeClr>
                </a:gs>
                <a:gs pos="100000">
                  <a:schemeClr val="bg2">
                    <a:lumMod val="90000"/>
                  </a:schemeClr>
                </a:gs>
                <a:gs pos="65000">
                  <a:schemeClr val="bg2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pictureGrad left"/>
            <p:cNvSpPr>
              <a:spLocks noRot="1" noMove="1" noResize="1"/>
            </p:cNvSpPr>
            <p:nvPr userDrawn="1"/>
          </p:nvSpPr>
          <p:spPr>
            <a:xfrm>
              <a:off x="0" y="-1"/>
              <a:ext cx="12735719" cy="9915526"/>
            </a:xfrm>
            <a:prstGeom prst="rect">
              <a:avLst/>
            </a:prstGeom>
            <a:gradFill flip="none" rotWithShape="1">
              <a:gsLst>
                <a:gs pos="60000">
                  <a:schemeClr val="bg2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footer sep"/>
            <p:cNvSpPr>
              <a:spLocks noRot="1" noChangeAspect="1" noMove="1" noResize="1"/>
            </p:cNvSpPr>
            <p:nvPr userDrawn="1"/>
          </p:nvSpPr>
          <p:spPr bwMode="auto">
            <a:xfrm>
              <a:off x="10142651" y="8338260"/>
              <a:ext cx="7630715" cy="448817"/>
            </a:xfrm>
            <a:custGeom>
              <a:avLst/>
              <a:gdLst/>
              <a:ahLst/>
              <a:cxnLst/>
              <a:rect l="l" t="t" r="r" b="b"/>
              <a:pathLst>
                <a:path w="4888830" h="287547">
                  <a:moveTo>
                    <a:pt x="4888830" y="0"/>
                  </a:moveTo>
                  <a:lnTo>
                    <a:pt x="4888830" y="287547"/>
                  </a:lnTo>
                  <a:lnTo>
                    <a:pt x="216000" y="287547"/>
                  </a:lnTo>
                  <a:lnTo>
                    <a:pt x="216000" y="286735"/>
                  </a:lnTo>
                  <a:lnTo>
                    <a:pt x="0" y="286735"/>
                  </a:lnTo>
                  <a:lnTo>
                    <a:pt x="0" y="238671"/>
                  </a:lnTo>
                  <a:lnTo>
                    <a:pt x="2802235" y="238671"/>
                  </a:lnTo>
                  <a:lnTo>
                    <a:pt x="2802235" y="239483"/>
                  </a:lnTo>
                  <a:lnTo>
                    <a:pt x="3690107" y="239483"/>
                  </a:lnTo>
                  <a:lnTo>
                    <a:pt x="3881823" y="239483"/>
                  </a:lnTo>
                  <a:lnTo>
                    <a:pt x="4649080" y="239483"/>
                  </a:lnTo>
                  <a:cubicBezTo>
                    <a:pt x="4781488" y="239483"/>
                    <a:pt x="4888828" y="132264"/>
                    <a:pt x="4888830" y="0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0"/>
                    <a:lumOff val="100000"/>
                    <a:alpha val="0"/>
                  </a:schemeClr>
                </a:gs>
                <a:gs pos="100000">
                  <a:schemeClr val="bg1"/>
                </a:gs>
              </a:gsLst>
              <a:lin ang="0" scaled="0"/>
            </a:gradFill>
            <a:ln>
              <a:noFill/>
            </a:ln>
            <a:effectLst/>
          </p:spPr>
          <p:txBody>
            <a:bodyPr wrap="square">
              <a:spAutoFit/>
            </a:bodyPr>
            <a:lstStyle/>
            <a:p>
              <a:endParaRPr lang="en-CA" dirty="0"/>
            </a:p>
          </p:txBody>
        </p:sp>
        <p:sp>
          <p:nvSpPr>
            <p:cNvPr id="27" name="shadow right"/>
            <p:cNvSpPr>
              <a:spLocks noRot="1" noMove="1" noResize="1"/>
            </p:cNvSpPr>
            <p:nvPr userDrawn="1"/>
          </p:nvSpPr>
          <p:spPr>
            <a:xfrm flipH="1" flipV="1">
              <a:off x="17352000" y="793967"/>
              <a:ext cx="432000" cy="7992000"/>
            </a:xfrm>
            <a:prstGeom prst="rect">
              <a:avLst/>
            </a:prstGeom>
            <a:blipFill dpi="0" rotWithShape="1">
              <a:blip r:embed="rId3">
                <a:alphaModFix amt="49000"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shadow left"/>
            <p:cNvSpPr>
              <a:spLocks noRot="1" noMove="1" noResize="1"/>
            </p:cNvSpPr>
            <p:nvPr userDrawn="1"/>
          </p:nvSpPr>
          <p:spPr>
            <a:xfrm rot="10800000" flipH="1" flipV="1">
              <a:off x="215900" y="0"/>
              <a:ext cx="404020" cy="9820027"/>
            </a:xfrm>
            <a:prstGeom prst="rect">
              <a:avLst/>
            </a:prstGeom>
            <a:blipFill dpi="0" rotWithShape="1">
              <a:blip r:embed="rId3">
                <a:alphaModFix amt="49000"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sep shadow"/>
            <p:cNvSpPr>
              <a:spLocks noRot="1" noMove="1" noResize="1"/>
            </p:cNvSpPr>
            <p:nvPr/>
          </p:nvSpPr>
          <p:spPr>
            <a:xfrm rot="16200000" flipH="1" flipV="1">
              <a:off x="4024319" y="-981555"/>
              <a:ext cx="432000" cy="7992000"/>
            </a:xfrm>
            <a:prstGeom prst="rect">
              <a:avLst/>
            </a:prstGeom>
            <a:blipFill dpi="0" rotWithShape="1">
              <a:blip r:embed="rId3">
                <a:alphaModFix amt="33000"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mast grad"/>
            <p:cNvSpPr>
              <a:spLocks noRot="1" noMove="1" noResize="1" noChangeArrowheads="1"/>
            </p:cNvSpPr>
            <p:nvPr/>
          </p:nvSpPr>
          <p:spPr bwMode="auto">
            <a:xfrm>
              <a:off x="16504" y="-66675"/>
              <a:ext cx="13680000" cy="2887440"/>
            </a:xfrm>
            <a:custGeom>
              <a:avLst/>
              <a:gdLst>
                <a:gd name="connsiteX0" fmla="*/ 0 w 13680000"/>
                <a:gd name="connsiteY0" fmla="*/ 0 h 3862800"/>
                <a:gd name="connsiteX1" fmla="*/ 13680000 w 13680000"/>
                <a:gd name="connsiteY1" fmla="*/ 0 h 3862800"/>
                <a:gd name="connsiteX2" fmla="*/ 13680000 w 13680000"/>
                <a:gd name="connsiteY2" fmla="*/ 3862800 h 3862800"/>
                <a:gd name="connsiteX3" fmla="*/ 0 w 13680000"/>
                <a:gd name="connsiteY3" fmla="*/ 3862800 h 3862800"/>
                <a:gd name="connsiteX4" fmla="*/ 0 w 13680000"/>
                <a:gd name="connsiteY4" fmla="*/ 0 h 3862800"/>
                <a:gd name="connsiteX0" fmla="*/ 0 w 13680000"/>
                <a:gd name="connsiteY0" fmla="*/ 914400 h 3862800"/>
                <a:gd name="connsiteX1" fmla="*/ 13680000 w 13680000"/>
                <a:gd name="connsiteY1" fmla="*/ 0 h 3862800"/>
                <a:gd name="connsiteX2" fmla="*/ 13680000 w 13680000"/>
                <a:gd name="connsiteY2" fmla="*/ 3862800 h 3862800"/>
                <a:gd name="connsiteX3" fmla="*/ 0 w 13680000"/>
                <a:gd name="connsiteY3" fmla="*/ 3862800 h 3862800"/>
                <a:gd name="connsiteX4" fmla="*/ 0 w 13680000"/>
                <a:gd name="connsiteY4" fmla="*/ 914400 h 3862800"/>
                <a:gd name="connsiteX0" fmla="*/ 0 w 13680000"/>
                <a:gd name="connsiteY0" fmla="*/ 0 h 2948400"/>
                <a:gd name="connsiteX1" fmla="*/ 13664760 w 13680000"/>
                <a:gd name="connsiteY1" fmla="*/ 76200 h 2948400"/>
                <a:gd name="connsiteX2" fmla="*/ 13680000 w 13680000"/>
                <a:gd name="connsiteY2" fmla="*/ 2948400 h 2948400"/>
                <a:gd name="connsiteX3" fmla="*/ 0 w 13680000"/>
                <a:gd name="connsiteY3" fmla="*/ 2948400 h 2948400"/>
                <a:gd name="connsiteX4" fmla="*/ 0 w 13680000"/>
                <a:gd name="connsiteY4" fmla="*/ 0 h 2948400"/>
                <a:gd name="connsiteX0" fmla="*/ 15240 w 13680000"/>
                <a:gd name="connsiteY0" fmla="*/ 0 h 2887440"/>
                <a:gd name="connsiteX1" fmla="*/ 13664760 w 13680000"/>
                <a:gd name="connsiteY1" fmla="*/ 15240 h 2887440"/>
                <a:gd name="connsiteX2" fmla="*/ 13680000 w 13680000"/>
                <a:gd name="connsiteY2" fmla="*/ 2887440 h 2887440"/>
                <a:gd name="connsiteX3" fmla="*/ 0 w 13680000"/>
                <a:gd name="connsiteY3" fmla="*/ 2887440 h 2887440"/>
                <a:gd name="connsiteX4" fmla="*/ 15240 w 13680000"/>
                <a:gd name="connsiteY4" fmla="*/ 0 h 2887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0000" h="2887440">
                  <a:moveTo>
                    <a:pt x="15240" y="0"/>
                  </a:moveTo>
                  <a:lnTo>
                    <a:pt x="13664760" y="15240"/>
                  </a:lnTo>
                  <a:lnTo>
                    <a:pt x="13680000" y="2887440"/>
                  </a:lnTo>
                  <a:lnTo>
                    <a:pt x="0" y="2887440"/>
                  </a:lnTo>
                  <a:lnTo>
                    <a:pt x="15240" y="0"/>
                  </a:lnTo>
                  <a:close/>
                </a:path>
              </a:pathLst>
            </a:custGeom>
            <a:gradFill rotWithShape="0">
              <a:gsLst>
                <a:gs pos="6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888" tIns="45944" rIns="91888" bIns="45944">
              <a:spAutoFit/>
            </a:bodyPr>
            <a:lstStyle/>
            <a:p>
              <a:pPr defTabSz="1687513"/>
              <a:endParaRPr lang="en-US" dirty="0"/>
            </a:p>
          </p:txBody>
        </p:sp>
        <p:sp>
          <p:nvSpPr>
            <p:cNvPr id="25" name="mast sep grad"/>
            <p:cNvSpPr>
              <a:spLocks noRot="1" noMove="1" noResize="1"/>
            </p:cNvSpPr>
            <p:nvPr/>
          </p:nvSpPr>
          <p:spPr bwMode="auto">
            <a:xfrm>
              <a:off x="232504" y="2386965"/>
              <a:ext cx="17568095" cy="792255"/>
            </a:xfrm>
            <a:custGeom>
              <a:avLst/>
              <a:gdLst/>
              <a:ahLst/>
              <a:cxnLst/>
              <a:rect l="l" t="t" r="r" b="b"/>
              <a:pathLst>
                <a:path w="17568095" h="792255">
                  <a:moveTo>
                    <a:pt x="95" y="0"/>
                  </a:moveTo>
                  <a:cubicBezTo>
                    <a:pt x="95" y="198806"/>
                    <a:pt x="161244" y="359975"/>
                    <a:pt x="360042" y="360001"/>
                  </a:cubicBezTo>
                  <a:lnTo>
                    <a:pt x="17568095" y="360001"/>
                  </a:lnTo>
                  <a:lnTo>
                    <a:pt x="17568095" y="432062"/>
                  </a:lnTo>
                  <a:lnTo>
                    <a:pt x="12888095" y="432062"/>
                  </a:lnTo>
                  <a:lnTo>
                    <a:pt x="12888095" y="432258"/>
                  </a:lnTo>
                  <a:lnTo>
                    <a:pt x="1800087" y="432258"/>
                  </a:lnTo>
                  <a:lnTo>
                    <a:pt x="1512208" y="432258"/>
                  </a:lnTo>
                  <a:lnTo>
                    <a:pt x="360101" y="432258"/>
                  </a:lnTo>
                  <a:cubicBezTo>
                    <a:pt x="161279" y="432258"/>
                    <a:pt x="100" y="593434"/>
                    <a:pt x="95" y="792255"/>
                  </a:cubicBezTo>
                  <a:lnTo>
                    <a:pt x="95" y="432062"/>
                  </a:lnTo>
                  <a:lnTo>
                    <a:pt x="0" y="432062"/>
                  </a:lnTo>
                  <a:lnTo>
                    <a:pt x="0" y="360001"/>
                  </a:lnTo>
                  <a:lnTo>
                    <a:pt x="95" y="360001"/>
                  </a:lnTo>
                  <a:close/>
                </a:path>
              </a:pathLst>
            </a:custGeom>
            <a:gradFill>
              <a:gsLst>
                <a:gs pos="80000">
                  <a:schemeClr val="bg1">
                    <a:alpha val="0"/>
                  </a:schemeClr>
                </a:gs>
                <a:gs pos="40000">
                  <a:schemeClr val="bg1"/>
                </a:gs>
              </a:gsLst>
              <a:lin ang="0" scaled="0"/>
            </a:gradFill>
            <a:ln>
              <a:noFill/>
            </a:ln>
            <a:effectLst/>
          </p:spPr>
          <p:txBody>
            <a:bodyPr>
              <a:spAutoFit/>
            </a:bodyPr>
            <a:lstStyle/>
            <a:p>
              <a:pPr defTabSz="1679575">
                <a:defRPr/>
              </a:pPr>
              <a:endParaRPr lang="en-CA" dirty="0"/>
            </a:p>
          </p:txBody>
        </p:sp>
        <p:sp>
          <p:nvSpPr>
            <p:cNvPr id="16" name="folio shadow"/>
            <p:cNvSpPr>
              <a:spLocks noRot="1" noMove="1" noResize="1"/>
            </p:cNvSpPr>
            <p:nvPr userDrawn="1"/>
          </p:nvSpPr>
          <p:spPr bwMode="auto">
            <a:xfrm>
              <a:off x="199231" y="38245"/>
              <a:ext cx="17568100" cy="1079374"/>
            </a:xfrm>
            <a:custGeom>
              <a:avLst/>
              <a:gdLst/>
              <a:ahLst/>
              <a:cxnLst/>
              <a:rect l="l" t="t" r="r" b="b"/>
              <a:pathLst>
                <a:path w="17568100" h="1079374">
                  <a:moveTo>
                    <a:pt x="0" y="0"/>
                  </a:moveTo>
                  <a:lnTo>
                    <a:pt x="17568000" y="0"/>
                  </a:lnTo>
                  <a:lnTo>
                    <a:pt x="17568000" y="574670"/>
                  </a:lnTo>
                  <a:cubicBezTo>
                    <a:pt x="17568100" y="575000"/>
                    <a:pt x="17568100" y="575331"/>
                    <a:pt x="17568100" y="575662"/>
                  </a:cubicBezTo>
                  <a:lnTo>
                    <a:pt x="17568100" y="719367"/>
                  </a:lnTo>
                  <a:lnTo>
                    <a:pt x="17568100" y="1079374"/>
                  </a:lnTo>
                  <a:cubicBezTo>
                    <a:pt x="17568100" y="880548"/>
                    <a:pt x="17406920" y="719367"/>
                    <a:pt x="17208092" y="719367"/>
                  </a:cubicBezTo>
                  <a:lnTo>
                    <a:pt x="16055995" y="719367"/>
                  </a:lnTo>
                  <a:lnTo>
                    <a:pt x="15768107" y="719367"/>
                  </a:lnTo>
                  <a:lnTo>
                    <a:pt x="5" y="719367"/>
                  </a:lnTo>
                  <a:lnTo>
                    <a:pt x="5" y="647514"/>
                  </a:lnTo>
                  <a:lnTo>
                    <a:pt x="0" y="647514"/>
                  </a:lnTo>
                  <a:close/>
                </a:path>
              </a:pathLst>
            </a:custGeom>
            <a:gradFill>
              <a:gsLst>
                <a:gs pos="59000">
                  <a:schemeClr val="bg1">
                    <a:alpha val="0"/>
                  </a:schemeClr>
                </a:gs>
                <a:gs pos="81000">
                  <a:schemeClr val="bg1"/>
                </a:gs>
              </a:gsLst>
              <a:lin ang="0" scaled="0"/>
            </a:gradFill>
            <a:ln>
              <a:noFill/>
            </a:ln>
            <a:effectLst>
              <a:outerShdw blurRad="254000" dist="38100" dir="4200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1679575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1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elveticaNeueLT Std Cn" pitchFamily="34" charset="0"/>
                <a:cs typeface="Arial" charset="0"/>
              </a:endParaRPr>
            </a:p>
          </p:txBody>
        </p:sp>
        <p:sp>
          <p:nvSpPr>
            <p:cNvPr id="17" name="folio grad"/>
            <p:cNvSpPr>
              <a:spLocks noRot="1" noMove="1" noResize="1"/>
            </p:cNvSpPr>
            <p:nvPr userDrawn="1"/>
          </p:nvSpPr>
          <p:spPr bwMode="auto">
            <a:xfrm>
              <a:off x="225296" y="39600"/>
              <a:ext cx="17568100" cy="1079374"/>
            </a:xfrm>
            <a:custGeom>
              <a:avLst/>
              <a:gdLst/>
              <a:ahLst/>
              <a:cxnLst/>
              <a:rect l="l" t="t" r="r" b="b"/>
              <a:pathLst>
                <a:path w="17568100" h="1079374">
                  <a:moveTo>
                    <a:pt x="0" y="0"/>
                  </a:moveTo>
                  <a:lnTo>
                    <a:pt x="17568000" y="0"/>
                  </a:lnTo>
                  <a:lnTo>
                    <a:pt x="17568000" y="574670"/>
                  </a:lnTo>
                  <a:cubicBezTo>
                    <a:pt x="17568100" y="575000"/>
                    <a:pt x="17568100" y="575331"/>
                    <a:pt x="17568100" y="575662"/>
                  </a:cubicBezTo>
                  <a:lnTo>
                    <a:pt x="17568100" y="719367"/>
                  </a:lnTo>
                  <a:lnTo>
                    <a:pt x="17568100" y="1079374"/>
                  </a:lnTo>
                  <a:cubicBezTo>
                    <a:pt x="17568100" y="880548"/>
                    <a:pt x="17406920" y="719367"/>
                    <a:pt x="17208092" y="719367"/>
                  </a:cubicBezTo>
                  <a:lnTo>
                    <a:pt x="16055995" y="719367"/>
                  </a:lnTo>
                  <a:lnTo>
                    <a:pt x="15768107" y="719367"/>
                  </a:lnTo>
                  <a:lnTo>
                    <a:pt x="5" y="719367"/>
                  </a:lnTo>
                  <a:lnTo>
                    <a:pt x="5" y="647514"/>
                  </a:lnTo>
                  <a:lnTo>
                    <a:pt x="0" y="647514"/>
                  </a:lnTo>
                  <a:close/>
                </a:path>
              </a:pathLst>
            </a:custGeom>
            <a:gradFill>
              <a:gsLst>
                <a:gs pos="8600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0"/>
            </a:gra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1679575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1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elveticaNeueLT Std Cn" pitchFamily="34" charset="0"/>
                <a:cs typeface="Arial" charset="0"/>
              </a:endParaRPr>
            </a:p>
          </p:txBody>
        </p:sp>
        <p:sp>
          <p:nvSpPr>
            <p:cNvPr id="12" name="border"/>
            <p:cNvSpPr>
              <a:spLocks noRot="1" noMove="1" noResize="1"/>
            </p:cNvSpPr>
            <p:nvPr userDrawn="1"/>
          </p:nvSpPr>
          <p:spPr>
            <a:xfrm>
              <a:off x="0" y="0"/>
              <a:ext cx="18000000" cy="10080625"/>
            </a:xfrm>
            <a:custGeom>
              <a:avLst/>
              <a:gdLst/>
              <a:ahLst/>
              <a:cxnLst/>
              <a:rect l="l" t="t" r="r" b="b"/>
              <a:pathLst>
                <a:path w="18000000" h="10080625">
                  <a:moveTo>
                    <a:pt x="223200" y="223200"/>
                  </a:moveTo>
                  <a:lnTo>
                    <a:pt x="223200" y="583041"/>
                  </a:lnTo>
                  <a:lnTo>
                    <a:pt x="223200" y="1655842"/>
                  </a:lnTo>
                  <a:lnTo>
                    <a:pt x="223200" y="1663405"/>
                  </a:lnTo>
                  <a:lnTo>
                    <a:pt x="223200" y="2022359"/>
                  </a:lnTo>
                  <a:lnTo>
                    <a:pt x="223200" y="8056641"/>
                  </a:lnTo>
                  <a:lnTo>
                    <a:pt x="223200" y="8424782"/>
                  </a:lnTo>
                  <a:lnTo>
                    <a:pt x="223200" y="9495959"/>
                  </a:lnTo>
                  <a:cubicBezTo>
                    <a:pt x="223200" y="9694694"/>
                    <a:pt x="384306" y="9855800"/>
                    <a:pt x="583041" y="9855800"/>
                  </a:cubicBezTo>
                  <a:lnTo>
                    <a:pt x="1728115" y="9855800"/>
                  </a:lnTo>
                  <a:lnTo>
                    <a:pt x="1728115" y="9856800"/>
                  </a:lnTo>
                  <a:lnTo>
                    <a:pt x="16336800" y="9856800"/>
                  </a:lnTo>
                  <a:lnTo>
                    <a:pt x="16336800" y="9857005"/>
                  </a:lnTo>
                  <a:lnTo>
                    <a:pt x="17777004" y="9857005"/>
                  </a:lnTo>
                  <a:lnTo>
                    <a:pt x="17777004" y="8416800"/>
                  </a:lnTo>
                  <a:lnTo>
                    <a:pt x="17776800" y="8416800"/>
                  </a:lnTo>
                  <a:lnTo>
                    <a:pt x="17776800" y="1655842"/>
                  </a:lnTo>
                  <a:lnTo>
                    <a:pt x="17775800" y="1655842"/>
                  </a:lnTo>
                  <a:lnTo>
                    <a:pt x="17775800" y="583041"/>
                  </a:lnTo>
                  <a:cubicBezTo>
                    <a:pt x="17775800" y="384306"/>
                    <a:pt x="17614694" y="223200"/>
                    <a:pt x="17415960" y="223200"/>
                  </a:cubicBezTo>
                  <a:lnTo>
                    <a:pt x="16488115" y="223200"/>
                  </a:lnTo>
                  <a:lnTo>
                    <a:pt x="1728115" y="223200"/>
                  </a:lnTo>
                  <a:lnTo>
                    <a:pt x="1663405" y="223200"/>
                  </a:lnTo>
                  <a:lnTo>
                    <a:pt x="583041" y="223200"/>
                  </a:lnTo>
                  <a:close/>
                  <a:moveTo>
                    <a:pt x="0" y="0"/>
                  </a:moveTo>
                  <a:lnTo>
                    <a:pt x="18000000" y="0"/>
                  </a:lnTo>
                  <a:lnTo>
                    <a:pt x="18000000" y="10080625"/>
                  </a:lnTo>
                  <a:lnTo>
                    <a:pt x="0" y="10080625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chemeClr val="bg1"/>
                </a:gs>
              </a:gsLst>
              <a:lin ang="0" scaled="0"/>
            </a:gradFill>
            <a:ln w="1905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</p:grpSp>
      <p:sp>
        <p:nvSpPr>
          <p:cNvPr id="4" name="Footer"/>
          <p:cNvSpPr>
            <a:spLocks noGrp="1" noRot="1" noMove="1" noResize="1"/>
          </p:cNvSpPr>
          <p:nvPr userDrawn="1">
            <p:ph type="ftr" sz="quarter" idx="16"/>
          </p:nvPr>
        </p:nvSpPr>
        <p:spPr/>
        <p:txBody>
          <a:bodyPr/>
          <a:lstStyle/>
          <a:p>
            <a:r>
              <a:rPr lang="en-US" dirty="0"/>
              <a:t>Presentation Title Here</a:t>
            </a:r>
          </a:p>
        </p:txBody>
      </p:sp>
      <p:sp>
        <p:nvSpPr>
          <p:cNvPr id="6" name="Slide Number"/>
          <p:cNvSpPr>
            <a:spLocks noGrp="1" noRot="1" noMove="1" noResize="1"/>
          </p:cNvSpPr>
          <p:nvPr userDrawn="1">
            <p:ph type="sldNum" sz="quarter" idx="12"/>
          </p:nvPr>
        </p:nvSpPr>
        <p:spPr>
          <a:xfrm>
            <a:off x="17207999" y="431999"/>
            <a:ext cx="504000" cy="324000"/>
          </a:xfrm>
        </p:spPr>
        <p:txBody>
          <a:bodyPr/>
          <a:lstStyle/>
          <a:p>
            <a:fld id="{38CA2D46-8802-475D-A1BE-FB18B65326B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6" name="Content"/>
          <p:cNvSpPr>
            <a:spLocks noGrp="1" noRot="1" noMove="1" noResize="1"/>
          </p:cNvSpPr>
          <p:nvPr userDrawn="1">
            <p:ph idx="1"/>
          </p:nvPr>
        </p:nvSpPr>
        <p:spPr>
          <a:xfrm>
            <a:off x="2143919" y="3179220"/>
            <a:ext cx="14299681" cy="5575664"/>
          </a:xfrm>
          <a:prstGeom prst="rect">
            <a:avLst/>
          </a:prstGeom>
        </p:spPr>
        <p:txBody>
          <a:bodyPr lIns="0" tIns="0" rIns="0" bIns="0"/>
          <a:lstStyle>
            <a:lvl1pPr marL="432000" indent="-432000">
              <a:lnSpc>
                <a:spcPct val="110000"/>
              </a:lnSpc>
              <a:defRPr sz="3800">
                <a:latin typeface="Calibri" pitchFamily="34" charset="0"/>
                <a:cs typeface="Calibri" pitchFamily="34" charset="0"/>
              </a:defRPr>
            </a:lvl1pPr>
            <a:lvl2pPr marL="936000" indent="-504000">
              <a:defRPr sz="3500" b="0">
                <a:latin typeface="Calibri" pitchFamily="34" charset="0"/>
                <a:cs typeface="Calibri" pitchFamily="34" charset="0"/>
              </a:defRPr>
            </a:lvl2pPr>
            <a:lvl3pPr marL="1224000" indent="-288000">
              <a:defRPr sz="3200">
                <a:latin typeface="Calibri" pitchFamily="34" charset="0"/>
                <a:cs typeface="Calibri" pitchFamily="34" charset="0"/>
              </a:defRPr>
            </a:lvl3pPr>
            <a:lvl4pPr marL="1656000" indent="-360000">
              <a:defRPr sz="3200" b="0"/>
            </a:lvl4pPr>
            <a:lvl5pPr marL="2016000" indent="-360000">
              <a:defRPr sz="32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" name="Title"/>
          <p:cNvSpPr>
            <a:spLocks noGrp="1" noRot="1" noMove="1" noResize="1"/>
          </p:cNvSpPr>
          <p:nvPr userDrawn="1">
            <p:ph type="title"/>
          </p:nvPr>
        </p:nvSpPr>
        <p:spPr>
          <a:xfrm>
            <a:off x="1458119" y="771525"/>
            <a:ext cx="13030200" cy="204924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lnSpc>
                <a:spcPct val="70000"/>
              </a:lnSpc>
              <a:defRPr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5515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hotoMas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"/>
          <p:cNvSpPr>
            <a:spLocks noGrp="1" noRot="1" noMove="1" noResize="1"/>
          </p:cNvSpPr>
          <p:nvPr>
            <p:ph type="pic" sz="quarter" idx="17" hasCustomPrompt="1"/>
          </p:nvPr>
        </p:nvSpPr>
        <p:spPr>
          <a:xfrm>
            <a:off x="9001919" y="0"/>
            <a:ext cx="9001125" cy="7400925"/>
          </a:xfrm>
          <a:prstGeom prst="rect">
            <a:avLst/>
          </a:prstGeom>
        </p:spPr>
        <p:txBody>
          <a:bodyPr lIns="0" tIns="1080000" rIns="0" bIns="0" anchor="ctr" anchorCtr="0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spc="100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      Click icon to add picture</a:t>
            </a:r>
            <a:br>
              <a:rPr lang="en-US" dirty="0"/>
            </a:br>
            <a:r>
              <a:rPr lang="en-US" dirty="0"/>
              <a:t>Adjust "</a:t>
            </a:r>
            <a:r>
              <a:rPr lang="en-US" dirty="0" err="1"/>
              <a:t>pictureGrad</a:t>
            </a:r>
            <a:r>
              <a:rPr lang="en-US" dirty="0"/>
              <a:t> - left" and "</a:t>
            </a:r>
            <a:r>
              <a:rPr lang="en-US" dirty="0" err="1"/>
              <a:t>pictureGrad</a:t>
            </a:r>
            <a:r>
              <a:rPr lang="en-US" dirty="0"/>
              <a:t> - bottom"</a:t>
            </a:r>
          </a:p>
        </p:txBody>
      </p:sp>
      <p:sp>
        <p:nvSpPr>
          <p:cNvPr id="4" name="Footer"/>
          <p:cNvSpPr>
            <a:spLocks noGrp="1" noRot="1" noMove="1" noResize="1"/>
          </p:cNvSpPr>
          <p:nvPr userDrawn="1">
            <p:ph type="ftr" sz="quarter" idx="16"/>
          </p:nvPr>
        </p:nvSpPr>
        <p:spPr/>
        <p:txBody>
          <a:bodyPr/>
          <a:lstStyle/>
          <a:p>
            <a:r>
              <a:rPr lang="en-US"/>
              <a:t>Presentation Title Here</a:t>
            </a:r>
          </a:p>
        </p:txBody>
      </p:sp>
      <p:sp>
        <p:nvSpPr>
          <p:cNvPr id="6" name="Slide Number"/>
          <p:cNvSpPr>
            <a:spLocks noGrp="1" noRot="1" noMove="1" noResize="1"/>
          </p:cNvSpPr>
          <p:nvPr userDrawn="1">
            <p:ph type="sldNum" sz="quarter" idx="12"/>
          </p:nvPr>
        </p:nvSpPr>
        <p:spPr>
          <a:xfrm>
            <a:off x="17207999" y="431999"/>
            <a:ext cx="504000" cy="324000"/>
          </a:xfrm>
        </p:spPr>
        <p:txBody>
          <a:bodyPr/>
          <a:lstStyle/>
          <a:p>
            <a:fld id="{38CA2D46-8802-475D-A1BE-FB18B65326B4}" type="slidenum">
              <a:rPr lang="en-US" smtClean="0"/>
              <a:t>‹#›</a:t>
            </a:fld>
            <a:endParaRPr lang="en-US"/>
          </a:p>
        </p:txBody>
      </p:sp>
      <p:sp>
        <p:nvSpPr>
          <p:cNvPr id="26" name="Content"/>
          <p:cNvSpPr>
            <a:spLocks noGrp="1" noRot="1" noMove="1" noResize="1"/>
          </p:cNvSpPr>
          <p:nvPr userDrawn="1">
            <p:ph idx="1"/>
          </p:nvPr>
        </p:nvSpPr>
        <p:spPr>
          <a:xfrm>
            <a:off x="2143920" y="3133725"/>
            <a:ext cx="10363199" cy="5638800"/>
          </a:xfrm>
          <a:prstGeom prst="rect">
            <a:avLst/>
          </a:prstGeom>
        </p:spPr>
        <p:txBody>
          <a:bodyPr lIns="0" tIns="0" rIns="0" bIns="0"/>
          <a:lstStyle>
            <a:lvl1pPr marL="432000" indent="-432000">
              <a:lnSpc>
                <a:spcPct val="110000"/>
              </a:lnSpc>
              <a:defRPr sz="3800">
                <a:latin typeface="Calibri" pitchFamily="34" charset="0"/>
                <a:cs typeface="Calibri" pitchFamily="34" charset="0"/>
              </a:defRPr>
            </a:lvl1pPr>
            <a:lvl2pPr marL="936000" indent="-504000">
              <a:defRPr sz="3500" b="0">
                <a:latin typeface="Calibri" pitchFamily="34" charset="0"/>
                <a:cs typeface="Calibri" pitchFamily="34" charset="0"/>
              </a:defRPr>
            </a:lvl2pPr>
            <a:lvl3pPr marL="1224000" indent="-288000">
              <a:defRPr sz="3200">
                <a:latin typeface="Calibri" pitchFamily="34" charset="0"/>
                <a:cs typeface="Calibri" pitchFamily="34" charset="0"/>
              </a:defRPr>
            </a:lvl3pPr>
            <a:lvl4pPr marL="1656000" indent="-360000">
              <a:defRPr sz="3200" b="0"/>
            </a:lvl4pPr>
            <a:lvl5pPr marL="2016000" indent="-360000">
              <a:defRPr sz="32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" name="Title"/>
          <p:cNvSpPr>
            <a:spLocks noGrp="1" noRot="1" noMove="1" noResize="1"/>
          </p:cNvSpPr>
          <p:nvPr userDrawn="1">
            <p:ph type="title"/>
          </p:nvPr>
        </p:nvSpPr>
        <p:spPr>
          <a:xfrm>
            <a:off x="1458119" y="771525"/>
            <a:ext cx="11810999" cy="20574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lnSpc>
                <a:spcPct val="70000"/>
              </a:lnSpc>
              <a:defRPr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19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rad bottom"/>
          <p:cNvSpPr>
            <a:spLocks noRot="1" noMove="1" noResize="1"/>
          </p:cNvSpPr>
          <p:nvPr userDrawn="1"/>
        </p:nvSpPr>
        <p:spPr>
          <a:xfrm>
            <a:off x="0" y="-1"/>
            <a:ext cx="18002250" cy="10080625"/>
          </a:xfrm>
          <a:prstGeom prst="rect">
            <a:avLst/>
          </a:prstGeom>
          <a:gradFill flip="none" rotWithShape="1">
            <a:gsLst>
              <a:gs pos="22000">
                <a:schemeClr val="bg1"/>
              </a:gs>
              <a:gs pos="100000">
                <a:schemeClr val="bg2">
                  <a:lumMod val="50000"/>
                </a:schemeClr>
              </a:gs>
              <a:gs pos="59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folioGrad"/>
          <p:cNvSpPr>
            <a:spLocks noRot="1" noMove="1" noResize="1"/>
          </p:cNvSpPr>
          <p:nvPr userDrawn="1"/>
        </p:nvSpPr>
        <p:spPr>
          <a:xfrm>
            <a:off x="206885" y="39600"/>
            <a:ext cx="17786634" cy="1079374"/>
          </a:xfrm>
          <a:custGeom>
            <a:avLst/>
            <a:gdLst/>
            <a:ahLst/>
            <a:cxnLst/>
            <a:rect l="l" t="t" r="r" b="b"/>
            <a:pathLst>
              <a:path w="17786634" h="1079374">
                <a:moveTo>
                  <a:pt x="0" y="0"/>
                </a:moveTo>
                <a:lnTo>
                  <a:pt x="17568000" y="0"/>
                </a:lnTo>
                <a:lnTo>
                  <a:pt x="17568000" y="574670"/>
                </a:lnTo>
                <a:lnTo>
                  <a:pt x="17568100" y="575662"/>
                </a:lnTo>
                <a:lnTo>
                  <a:pt x="17568100" y="46125"/>
                </a:lnTo>
                <a:lnTo>
                  <a:pt x="17786634" y="46125"/>
                </a:lnTo>
                <a:lnTo>
                  <a:pt x="17786634" y="884325"/>
                </a:lnTo>
                <a:lnTo>
                  <a:pt x="17568100" y="884325"/>
                </a:lnTo>
                <a:lnTo>
                  <a:pt x="17568100" y="1079374"/>
                </a:lnTo>
                <a:cubicBezTo>
                  <a:pt x="17568100" y="880548"/>
                  <a:pt x="17406920" y="719367"/>
                  <a:pt x="17208092" y="719367"/>
                </a:cubicBezTo>
                <a:lnTo>
                  <a:pt x="16055995" y="719367"/>
                </a:lnTo>
                <a:lnTo>
                  <a:pt x="15768107" y="719367"/>
                </a:lnTo>
                <a:lnTo>
                  <a:pt x="6" y="719367"/>
                </a:lnTo>
                <a:lnTo>
                  <a:pt x="6" y="647514"/>
                </a:lnTo>
                <a:lnTo>
                  <a:pt x="0" y="64751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" name="bkgd"/>
          <p:cNvGrpSpPr>
            <a:grpSpLocks noUngrp="1" noRot="1" noChangeAspect="1" noMove="1" noResize="1"/>
          </p:cNvGrpSpPr>
          <p:nvPr userDrawn="1"/>
        </p:nvGrpSpPr>
        <p:grpSpPr>
          <a:xfrm>
            <a:off x="0" y="0"/>
            <a:ext cx="18000000" cy="10080625"/>
            <a:chOff x="0" y="0"/>
            <a:chExt cx="18000000" cy="10080625"/>
          </a:xfrm>
        </p:grpSpPr>
        <p:sp>
          <p:nvSpPr>
            <p:cNvPr id="21" name="footerBloc"/>
            <p:cNvSpPr>
              <a:spLocks noRot="1" noMove="1" noResize="1"/>
            </p:cNvSpPr>
            <p:nvPr userDrawn="1"/>
          </p:nvSpPr>
          <p:spPr>
            <a:xfrm>
              <a:off x="4963319" y="8791721"/>
              <a:ext cx="12895036" cy="115227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63000">
                  <a:schemeClr val="bg1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ooter sep"/>
            <p:cNvSpPr>
              <a:spLocks noChangeAspect="1"/>
            </p:cNvSpPr>
            <p:nvPr userDrawn="1"/>
          </p:nvSpPr>
          <p:spPr bwMode="auto">
            <a:xfrm>
              <a:off x="10142651" y="8338260"/>
              <a:ext cx="7630715" cy="448817"/>
            </a:xfrm>
            <a:custGeom>
              <a:avLst/>
              <a:gdLst/>
              <a:ahLst/>
              <a:cxnLst/>
              <a:rect l="l" t="t" r="r" b="b"/>
              <a:pathLst>
                <a:path w="4888830" h="287547">
                  <a:moveTo>
                    <a:pt x="4888830" y="0"/>
                  </a:moveTo>
                  <a:lnTo>
                    <a:pt x="4888830" y="287547"/>
                  </a:lnTo>
                  <a:lnTo>
                    <a:pt x="216000" y="287547"/>
                  </a:lnTo>
                  <a:lnTo>
                    <a:pt x="216000" y="286735"/>
                  </a:lnTo>
                  <a:lnTo>
                    <a:pt x="0" y="286735"/>
                  </a:lnTo>
                  <a:lnTo>
                    <a:pt x="0" y="238671"/>
                  </a:lnTo>
                  <a:lnTo>
                    <a:pt x="2802235" y="238671"/>
                  </a:lnTo>
                  <a:lnTo>
                    <a:pt x="2802235" y="239483"/>
                  </a:lnTo>
                  <a:lnTo>
                    <a:pt x="3690107" y="239483"/>
                  </a:lnTo>
                  <a:lnTo>
                    <a:pt x="3881823" y="239483"/>
                  </a:lnTo>
                  <a:lnTo>
                    <a:pt x="4649080" y="239483"/>
                  </a:lnTo>
                  <a:cubicBezTo>
                    <a:pt x="4781488" y="239483"/>
                    <a:pt x="4888828" y="132264"/>
                    <a:pt x="4888830" y="0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0"/>
                    <a:lumOff val="100000"/>
                    <a:alpha val="0"/>
                  </a:schemeClr>
                </a:gs>
                <a:gs pos="100000">
                  <a:schemeClr val="bg1"/>
                </a:gs>
              </a:gsLst>
              <a:lin ang="0" scaled="0"/>
            </a:gradFill>
            <a:ln>
              <a:noFill/>
            </a:ln>
            <a:effectLst>
              <a:outerShdw blurRad="114300" dist="38100" dir="1800000" algn="tr" rotWithShape="0">
                <a:prstClr val="black">
                  <a:alpha val="3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endParaRPr lang="en-CA"/>
            </a:p>
          </p:txBody>
        </p:sp>
        <p:sp>
          <p:nvSpPr>
            <p:cNvPr id="23" name="shadow right"/>
            <p:cNvSpPr>
              <a:spLocks noRot="1" noMove="1" noResize="1"/>
            </p:cNvSpPr>
            <p:nvPr userDrawn="1"/>
          </p:nvSpPr>
          <p:spPr>
            <a:xfrm flipH="1" flipV="1">
              <a:off x="17352000" y="793967"/>
              <a:ext cx="432000" cy="7992000"/>
            </a:xfrm>
            <a:prstGeom prst="rect">
              <a:avLst/>
            </a:prstGeom>
            <a:blipFill dpi="0" rotWithShape="1">
              <a:blip r:embed="rId2">
                <a:alphaModFix amt="49000"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shadow left"/>
            <p:cNvSpPr>
              <a:spLocks noRot="1" noMove="1" noResize="1"/>
            </p:cNvSpPr>
            <p:nvPr userDrawn="1"/>
          </p:nvSpPr>
          <p:spPr>
            <a:xfrm rot="10800000" flipH="1" flipV="1">
              <a:off x="215900" y="0"/>
              <a:ext cx="404020" cy="9820027"/>
            </a:xfrm>
            <a:prstGeom prst="rect">
              <a:avLst/>
            </a:prstGeom>
            <a:blipFill dpi="0" rotWithShape="1">
              <a:blip r:embed="rId2">
                <a:alphaModFix amt="49000"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olio shadow"/>
            <p:cNvSpPr>
              <a:spLocks noRot="1" noMove="1" noResize="1"/>
            </p:cNvSpPr>
            <p:nvPr userDrawn="1"/>
          </p:nvSpPr>
          <p:spPr bwMode="auto">
            <a:xfrm>
              <a:off x="196850" y="38245"/>
              <a:ext cx="17568100" cy="1079374"/>
            </a:xfrm>
            <a:custGeom>
              <a:avLst/>
              <a:gdLst/>
              <a:ahLst/>
              <a:cxnLst/>
              <a:rect l="l" t="t" r="r" b="b"/>
              <a:pathLst>
                <a:path w="17568100" h="1079374">
                  <a:moveTo>
                    <a:pt x="0" y="0"/>
                  </a:moveTo>
                  <a:lnTo>
                    <a:pt x="17568000" y="0"/>
                  </a:lnTo>
                  <a:lnTo>
                    <a:pt x="17568000" y="574670"/>
                  </a:lnTo>
                  <a:cubicBezTo>
                    <a:pt x="17568100" y="575000"/>
                    <a:pt x="17568100" y="575331"/>
                    <a:pt x="17568100" y="575662"/>
                  </a:cubicBezTo>
                  <a:lnTo>
                    <a:pt x="17568100" y="719367"/>
                  </a:lnTo>
                  <a:lnTo>
                    <a:pt x="17568100" y="1079374"/>
                  </a:lnTo>
                  <a:cubicBezTo>
                    <a:pt x="17568100" y="880548"/>
                    <a:pt x="17406920" y="719367"/>
                    <a:pt x="17208092" y="719367"/>
                  </a:cubicBezTo>
                  <a:lnTo>
                    <a:pt x="16055995" y="719367"/>
                  </a:lnTo>
                  <a:lnTo>
                    <a:pt x="15768107" y="719367"/>
                  </a:lnTo>
                  <a:lnTo>
                    <a:pt x="5" y="719367"/>
                  </a:lnTo>
                  <a:lnTo>
                    <a:pt x="5" y="647514"/>
                  </a:lnTo>
                  <a:lnTo>
                    <a:pt x="0" y="647514"/>
                  </a:lnTo>
                  <a:close/>
                </a:path>
              </a:pathLst>
            </a:custGeom>
            <a:gradFill>
              <a:gsLst>
                <a:gs pos="59000">
                  <a:schemeClr val="bg1">
                    <a:alpha val="0"/>
                  </a:schemeClr>
                </a:gs>
                <a:gs pos="81000">
                  <a:schemeClr val="bg1"/>
                </a:gs>
              </a:gsLst>
              <a:lin ang="0" scaled="0"/>
            </a:gradFill>
            <a:ln>
              <a:noFill/>
            </a:ln>
            <a:effectLst>
              <a:outerShdw blurRad="254000" dist="38100" dir="4200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1679575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19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NeueLT Std Cn" pitchFamily="34" charset="0"/>
                <a:cs typeface="Arial" charset="0"/>
              </a:endParaRPr>
            </a:p>
          </p:txBody>
        </p:sp>
        <p:sp>
          <p:nvSpPr>
            <p:cNvPr id="28" name="folio grad"/>
            <p:cNvSpPr>
              <a:spLocks noRot="1" noMove="1" noResize="1"/>
            </p:cNvSpPr>
            <p:nvPr userDrawn="1"/>
          </p:nvSpPr>
          <p:spPr bwMode="auto">
            <a:xfrm>
              <a:off x="211648" y="39600"/>
              <a:ext cx="17568100" cy="1079374"/>
            </a:xfrm>
            <a:custGeom>
              <a:avLst/>
              <a:gdLst/>
              <a:ahLst/>
              <a:cxnLst/>
              <a:rect l="l" t="t" r="r" b="b"/>
              <a:pathLst>
                <a:path w="17568100" h="1079374">
                  <a:moveTo>
                    <a:pt x="0" y="0"/>
                  </a:moveTo>
                  <a:lnTo>
                    <a:pt x="17568000" y="0"/>
                  </a:lnTo>
                  <a:lnTo>
                    <a:pt x="17568000" y="574670"/>
                  </a:lnTo>
                  <a:cubicBezTo>
                    <a:pt x="17568100" y="575000"/>
                    <a:pt x="17568100" y="575331"/>
                    <a:pt x="17568100" y="575662"/>
                  </a:cubicBezTo>
                  <a:lnTo>
                    <a:pt x="17568100" y="719367"/>
                  </a:lnTo>
                  <a:lnTo>
                    <a:pt x="17568100" y="1079374"/>
                  </a:lnTo>
                  <a:cubicBezTo>
                    <a:pt x="17568100" y="880548"/>
                    <a:pt x="17406920" y="719367"/>
                    <a:pt x="17208092" y="719367"/>
                  </a:cubicBezTo>
                  <a:lnTo>
                    <a:pt x="16055995" y="719367"/>
                  </a:lnTo>
                  <a:lnTo>
                    <a:pt x="15768107" y="719367"/>
                  </a:lnTo>
                  <a:lnTo>
                    <a:pt x="5" y="719367"/>
                  </a:lnTo>
                  <a:lnTo>
                    <a:pt x="5" y="647514"/>
                  </a:lnTo>
                  <a:lnTo>
                    <a:pt x="0" y="6475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1679575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19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NeueLT Std Cn" pitchFamily="34" charset="0"/>
                <a:cs typeface="Arial" charset="0"/>
              </a:endParaRPr>
            </a:p>
          </p:txBody>
        </p:sp>
        <p:sp>
          <p:nvSpPr>
            <p:cNvPr id="29" name="border"/>
            <p:cNvSpPr>
              <a:spLocks noRot="1" noMove="1" noResize="1"/>
            </p:cNvSpPr>
            <p:nvPr userDrawn="1"/>
          </p:nvSpPr>
          <p:spPr>
            <a:xfrm>
              <a:off x="0" y="0"/>
              <a:ext cx="18000000" cy="10080625"/>
            </a:xfrm>
            <a:custGeom>
              <a:avLst/>
              <a:gdLst/>
              <a:ahLst/>
              <a:cxnLst/>
              <a:rect l="l" t="t" r="r" b="b"/>
              <a:pathLst>
                <a:path w="18000000" h="10080625">
                  <a:moveTo>
                    <a:pt x="223200" y="223200"/>
                  </a:moveTo>
                  <a:lnTo>
                    <a:pt x="223200" y="583041"/>
                  </a:lnTo>
                  <a:lnTo>
                    <a:pt x="223200" y="1655842"/>
                  </a:lnTo>
                  <a:lnTo>
                    <a:pt x="223200" y="1663405"/>
                  </a:lnTo>
                  <a:lnTo>
                    <a:pt x="223200" y="2022359"/>
                  </a:lnTo>
                  <a:lnTo>
                    <a:pt x="223200" y="8056641"/>
                  </a:lnTo>
                  <a:lnTo>
                    <a:pt x="223200" y="8424782"/>
                  </a:lnTo>
                  <a:lnTo>
                    <a:pt x="223200" y="9495959"/>
                  </a:lnTo>
                  <a:cubicBezTo>
                    <a:pt x="223200" y="9694694"/>
                    <a:pt x="384306" y="9855800"/>
                    <a:pt x="583041" y="9855800"/>
                  </a:cubicBezTo>
                  <a:lnTo>
                    <a:pt x="1728115" y="9855800"/>
                  </a:lnTo>
                  <a:lnTo>
                    <a:pt x="1728115" y="9856800"/>
                  </a:lnTo>
                  <a:lnTo>
                    <a:pt x="16336800" y="9856800"/>
                  </a:lnTo>
                  <a:lnTo>
                    <a:pt x="16336800" y="9857005"/>
                  </a:lnTo>
                  <a:lnTo>
                    <a:pt x="17777004" y="9857005"/>
                  </a:lnTo>
                  <a:lnTo>
                    <a:pt x="17777004" y="8416800"/>
                  </a:lnTo>
                  <a:lnTo>
                    <a:pt x="17776800" y="8416800"/>
                  </a:lnTo>
                  <a:lnTo>
                    <a:pt x="17776800" y="1655842"/>
                  </a:lnTo>
                  <a:lnTo>
                    <a:pt x="17775800" y="1655842"/>
                  </a:lnTo>
                  <a:lnTo>
                    <a:pt x="17775800" y="583041"/>
                  </a:lnTo>
                  <a:cubicBezTo>
                    <a:pt x="17775800" y="384306"/>
                    <a:pt x="17614694" y="223200"/>
                    <a:pt x="17415960" y="223200"/>
                  </a:cubicBezTo>
                  <a:lnTo>
                    <a:pt x="16488115" y="223200"/>
                  </a:lnTo>
                  <a:lnTo>
                    <a:pt x="1728115" y="223200"/>
                  </a:lnTo>
                  <a:lnTo>
                    <a:pt x="1663405" y="223200"/>
                  </a:lnTo>
                  <a:lnTo>
                    <a:pt x="583041" y="223200"/>
                  </a:lnTo>
                  <a:close/>
                  <a:moveTo>
                    <a:pt x="0" y="0"/>
                  </a:moveTo>
                  <a:lnTo>
                    <a:pt x="18000000" y="0"/>
                  </a:lnTo>
                  <a:lnTo>
                    <a:pt x="18000000" y="10080625"/>
                  </a:lnTo>
                  <a:lnTo>
                    <a:pt x="0" y="10080625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chemeClr val="bg1"/>
                </a:gs>
              </a:gsLst>
              <a:lin ang="0" scaled="0"/>
            </a:gradFill>
            <a:ln w="1905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sp>
        <p:nvSpPr>
          <p:cNvPr id="6" name="Slide Number"/>
          <p:cNvSpPr>
            <a:spLocks noGrp="1" noRot="1" noMove="1" noResize="1"/>
          </p:cNvSpPr>
          <p:nvPr>
            <p:ph type="sldNum" sz="quarter" idx="12"/>
          </p:nvPr>
        </p:nvSpPr>
        <p:spPr/>
        <p:txBody>
          <a:bodyPr/>
          <a:lstStyle/>
          <a:p>
            <a:fld id="{38CA2D46-8802-475D-A1BE-FB18B65326B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Footer"/>
          <p:cNvSpPr>
            <a:spLocks noGrp="1" noRot="1" noMove="1" noResize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Presentation Title Here</a:t>
            </a:r>
            <a:endParaRPr lang="en-US" dirty="0"/>
          </a:p>
        </p:txBody>
      </p:sp>
      <p:sp>
        <p:nvSpPr>
          <p:cNvPr id="3" name="Subtitle"/>
          <p:cNvSpPr>
            <a:spLocks noGrp="1" noRot="1" noMove="1" noResize="1"/>
          </p:cNvSpPr>
          <p:nvPr>
            <p:ph type="body" idx="1"/>
          </p:nvPr>
        </p:nvSpPr>
        <p:spPr>
          <a:xfrm>
            <a:off x="1943999" y="4886325"/>
            <a:ext cx="14525519" cy="2204441"/>
          </a:xfrm>
          <a:prstGeom prst="rect">
            <a:avLst/>
          </a:prstGeom>
        </p:spPr>
        <p:txBody>
          <a:bodyPr lIns="72000" tIns="0" rIns="0" bIns="0" anchor="t" anchorCtr="0">
            <a:normAutofit/>
          </a:bodyPr>
          <a:lstStyle>
            <a:lvl1pPr marL="0" indent="0">
              <a:buNone/>
              <a:defRPr sz="360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802295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2pPr>
            <a:lvl3pPr marL="1604589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3pPr>
            <a:lvl4pPr marL="2406884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4pPr>
            <a:lvl5pPr marL="3209178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5pPr>
            <a:lvl6pPr marL="4011473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6pPr>
            <a:lvl7pPr marL="4813767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7pPr>
            <a:lvl8pPr marL="5616062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8pPr>
            <a:lvl9pPr marL="6418356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itle"/>
          <p:cNvSpPr>
            <a:spLocks noGrp="1" noRot="1" noMove="1" noResize="1"/>
          </p:cNvSpPr>
          <p:nvPr>
            <p:ph type="ctrTitle"/>
          </p:nvPr>
        </p:nvSpPr>
        <p:spPr>
          <a:xfrm>
            <a:off x="1944000" y="2295525"/>
            <a:ext cx="14526000" cy="2590800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algn="l">
              <a:lnSpc>
                <a:spcPct val="75000"/>
              </a:lnSpc>
              <a:defRPr sz="8000" spc="-200" baseline="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0" name="Dillon logo"/>
          <p:cNvSpPr>
            <a:spLocks noRot="1" noChangeAspect="1" noMove="1" noResize="1"/>
          </p:cNvSpPr>
          <p:nvPr userDrawn="1"/>
        </p:nvSpPr>
        <p:spPr>
          <a:xfrm>
            <a:off x="12582542" y="8892997"/>
            <a:ext cx="1527887" cy="916098"/>
          </a:xfrm>
          <a:custGeom>
            <a:avLst/>
            <a:gdLst/>
            <a:ahLst/>
            <a:cxnLst/>
            <a:rect l="l" t="t" r="r" b="b"/>
            <a:pathLst>
              <a:path w="22800833" h="13671050">
                <a:moveTo>
                  <a:pt x="6036669" y="12419639"/>
                </a:moveTo>
                <a:lnTo>
                  <a:pt x="5910741" y="12435380"/>
                </a:lnTo>
                <a:lnTo>
                  <a:pt x="5800554" y="12466862"/>
                </a:lnTo>
                <a:lnTo>
                  <a:pt x="5713976" y="12521953"/>
                </a:lnTo>
                <a:lnTo>
                  <a:pt x="5643144" y="12600658"/>
                </a:lnTo>
                <a:lnTo>
                  <a:pt x="5588048" y="12695104"/>
                </a:lnTo>
                <a:lnTo>
                  <a:pt x="5556566" y="12821032"/>
                </a:lnTo>
                <a:lnTo>
                  <a:pt x="5540825" y="12978442"/>
                </a:lnTo>
                <a:lnTo>
                  <a:pt x="5540825" y="13025665"/>
                </a:lnTo>
                <a:lnTo>
                  <a:pt x="5548698" y="13175207"/>
                </a:lnTo>
                <a:lnTo>
                  <a:pt x="5588048" y="13309003"/>
                </a:lnTo>
                <a:lnTo>
                  <a:pt x="5635271" y="13411322"/>
                </a:lnTo>
                <a:lnTo>
                  <a:pt x="5706108" y="13490026"/>
                </a:lnTo>
                <a:lnTo>
                  <a:pt x="5792681" y="13545117"/>
                </a:lnTo>
                <a:lnTo>
                  <a:pt x="5902868" y="13592340"/>
                </a:lnTo>
                <a:lnTo>
                  <a:pt x="6036669" y="13600213"/>
                </a:lnTo>
                <a:lnTo>
                  <a:pt x="6162597" y="13592340"/>
                </a:lnTo>
                <a:lnTo>
                  <a:pt x="6272784" y="13545117"/>
                </a:lnTo>
                <a:lnTo>
                  <a:pt x="6367230" y="13490026"/>
                </a:lnTo>
                <a:lnTo>
                  <a:pt x="6438067" y="13411322"/>
                </a:lnTo>
                <a:lnTo>
                  <a:pt x="6485290" y="13301135"/>
                </a:lnTo>
                <a:lnTo>
                  <a:pt x="6516772" y="13167334"/>
                </a:lnTo>
                <a:lnTo>
                  <a:pt x="6524640" y="13017797"/>
                </a:lnTo>
                <a:lnTo>
                  <a:pt x="6516772" y="12860387"/>
                </a:lnTo>
                <a:lnTo>
                  <a:pt x="6485290" y="12726586"/>
                </a:lnTo>
                <a:lnTo>
                  <a:pt x="6438067" y="12616399"/>
                </a:lnTo>
                <a:lnTo>
                  <a:pt x="6367230" y="12529826"/>
                </a:lnTo>
                <a:lnTo>
                  <a:pt x="6272784" y="12474730"/>
                </a:lnTo>
                <a:lnTo>
                  <a:pt x="6154729" y="12435380"/>
                </a:lnTo>
                <a:close/>
                <a:moveTo>
                  <a:pt x="15693766" y="12380284"/>
                </a:moveTo>
                <a:lnTo>
                  <a:pt x="15709507" y="12380284"/>
                </a:lnTo>
                <a:lnTo>
                  <a:pt x="16000717" y="12380284"/>
                </a:lnTo>
                <a:lnTo>
                  <a:pt x="17031749" y="13403454"/>
                </a:lnTo>
                <a:lnTo>
                  <a:pt x="17039625" y="13403454"/>
                </a:lnTo>
                <a:lnTo>
                  <a:pt x="17039625" y="12577049"/>
                </a:lnTo>
                <a:lnTo>
                  <a:pt x="17031749" y="12514085"/>
                </a:lnTo>
                <a:lnTo>
                  <a:pt x="17000269" y="12474730"/>
                </a:lnTo>
                <a:lnTo>
                  <a:pt x="16945177" y="12451121"/>
                </a:lnTo>
                <a:lnTo>
                  <a:pt x="16929437" y="12443248"/>
                </a:lnTo>
                <a:lnTo>
                  <a:pt x="16905821" y="12427507"/>
                </a:lnTo>
                <a:lnTo>
                  <a:pt x="16897953" y="12411766"/>
                </a:lnTo>
                <a:lnTo>
                  <a:pt x="16897953" y="12403898"/>
                </a:lnTo>
                <a:lnTo>
                  <a:pt x="16897953" y="12388157"/>
                </a:lnTo>
                <a:lnTo>
                  <a:pt x="16905821" y="12380284"/>
                </a:lnTo>
                <a:lnTo>
                  <a:pt x="16921565" y="12380284"/>
                </a:lnTo>
                <a:lnTo>
                  <a:pt x="17228513" y="12380284"/>
                </a:lnTo>
                <a:lnTo>
                  <a:pt x="17252129" y="12380284"/>
                </a:lnTo>
                <a:lnTo>
                  <a:pt x="17259997" y="12388157"/>
                </a:lnTo>
                <a:lnTo>
                  <a:pt x="17259997" y="12403898"/>
                </a:lnTo>
                <a:lnTo>
                  <a:pt x="17259997" y="12411766"/>
                </a:lnTo>
                <a:lnTo>
                  <a:pt x="17252129" y="12427507"/>
                </a:lnTo>
                <a:lnTo>
                  <a:pt x="17236381" y="12435380"/>
                </a:lnTo>
                <a:lnTo>
                  <a:pt x="17220645" y="12443248"/>
                </a:lnTo>
                <a:lnTo>
                  <a:pt x="17197033" y="12451121"/>
                </a:lnTo>
                <a:lnTo>
                  <a:pt x="17181293" y="12458989"/>
                </a:lnTo>
                <a:lnTo>
                  <a:pt x="17173417" y="12466862"/>
                </a:lnTo>
                <a:lnTo>
                  <a:pt x="17149809" y="12482603"/>
                </a:lnTo>
                <a:lnTo>
                  <a:pt x="17141937" y="12506212"/>
                </a:lnTo>
                <a:lnTo>
                  <a:pt x="17134069" y="12529826"/>
                </a:lnTo>
                <a:lnTo>
                  <a:pt x="17134069" y="12577049"/>
                </a:lnTo>
                <a:lnTo>
                  <a:pt x="17134069" y="13615954"/>
                </a:lnTo>
                <a:lnTo>
                  <a:pt x="17134069" y="13639568"/>
                </a:lnTo>
                <a:lnTo>
                  <a:pt x="17126197" y="13655309"/>
                </a:lnTo>
                <a:lnTo>
                  <a:pt x="17118329" y="13655309"/>
                </a:lnTo>
                <a:lnTo>
                  <a:pt x="17110457" y="13663177"/>
                </a:lnTo>
                <a:lnTo>
                  <a:pt x="17086845" y="13663177"/>
                </a:lnTo>
                <a:lnTo>
                  <a:pt x="17055365" y="13663177"/>
                </a:lnTo>
                <a:lnTo>
                  <a:pt x="17016009" y="13655309"/>
                </a:lnTo>
                <a:lnTo>
                  <a:pt x="17000269" y="13631695"/>
                </a:lnTo>
                <a:lnTo>
                  <a:pt x="15945621" y="12584917"/>
                </a:lnTo>
                <a:lnTo>
                  <a:pt x="15937753" y="12584917"/>
                </a:lnTo>
                <a:lnTo>
                  <a:pt x="15937753" y="13403454"/>
                </a:lnTo>
                <a:lnTo>
                  <a:pt x="15945621" y="13490026"/>
                </a:lnTo>
                <a:lnTo>
                  <a:pt x="15961362" y="13537249"/>
                </a:lnTo>
                <a:lnTo>
                  <a:pt x="15992844" y="13568731"/>
                </a:lnTo>
                <a:lnTo>
                  <a:pt x="16040067" y="13584472"/>
                </a:lnTo>
                <a:lnTo>
                  <a:pt x="16071549" y="13600213"/>
                </a:lnTo>
                <a:lnTo>
                  <a:pt x="16087290" y="13600213"/>
                </a:lnTo>
                <a:lnTo>
                  <a:pt x="16087290" y="13615954"/>
                </a:lnTo>
                <a:lnTo>
                  <a:pt x="16095163" y="13639568"/>
                </a:lnTo>
                <a:lnTo>
                  <a:pt x="16087290" y="13647436"/>
                </a:lnTo>
                <a:lnTo>
                  <a:pt x="16087290" y="13655309"/>
                </a:lnTo>
                <a:lnTo>
                  <a:pt x="16071549" y="13655309"/>
                </a:lnTo>
                <a:lnTo>
                  <a:pt x="15725248" y="13655309"/>
                </a:lnTo>
                <a:lnTo>
                  <a:pt x="15709507" y="13655309"/>
                </a:lnTo>
                <a:lnTo>
                  <a:pt x="15693766" y="13647436"/>
                </a:lnTo>
                <a:lnTo>
                  <a:pt x="15693766" y="13623827"/>
                </a:lnTo>
                <a:lnTo>
                  <a:pt x="15693766" y="13615954"/>
                </a:lnTo>
                <a:lnTo>
                  <a:pt x="15701639" y="13600213"/>
                </a:lnTo>
                <a:lnTo>
                  <a:pt x="15717380" y="13600213"/>
                </a:lnTo>
                <a:lnTo>
                  <a:pt x="15748862" y="13584472"/>
                </a:lnTo>
                <a:lnTo>
                  <a:pt x="15796085" y="13560863"/>
                </a:lnTo>
                <a:lnTo>
                  <a:pt x="15827567" y="13529381"/>
                </a:lnTo>
                <a:lnTo>
                  <a:pt x="15843308" y="13482158"/>
                </a:lnTo>
                <a:lnTo>
                  <a:pt x="15843308" y="13403454"/>
                </a:lnTo>
                <a:lnTo>
                  <a:pt x="15843308" y="12584917"/>
                </a:lnTo>
                <a:lnTo>
                  <a:pt x="15835435" y="12521953"/>
                </a:lnTo>
                <a:lnTo>
                  <a:pt x="15803953" y="12474730"/>
                </a:lnTo>
                <a:lnTo>
                  <a:pt x="15740989" y="12443248"/>
                </a:lnTo>
                <a:lnTo>
                  <a:pt x="15717380" y="12435380"/>
                </a:lnTo>
                <a:lnTo>
                  <a:pt x="15693766" y="12427507"/>
                </a:lnTo>
                <a:lnTo>
                  <a:pt x="15693766" y="12411766"/>
                </a:lnTo>
                <a:lnTo>
                  <a:pt x="15693766" y="12403898"/>
                </a:lnTo>
                <a:lnTo>
                  <a:pt x="15693766" y="12388157"/>
                </a:lnTo>
                <a:close/>
                <a:moveTo>
                  <a:pt x="14851625" y="12380284"/>
                </a:moveTo>
                <a:lnTo>
                  <a:pt x="14867366" y="12380284"/>
                </a:lnTo>
                <a:lnTo>
                  <a:pt x="15292373" y="12380284"/>
                </a:lnTo>
                <a:lnTo>
                  <a:pt x="15300246" y="12380284"/>
                </a:lnTo>
                <a:lnTo>
                  <a:pt x="15315987" y="12388157"/>
                </a:lnTo>
                <a:lnTo>
                  <a:pt x="15323855" y="12396025"/>
                </a:lnTo>
                <a:lnTo>
                  <a:pt x="15323855" y="12411766"/>
                </a:lnTo>
                <a:lnTo>
                  <a:pt x="15315987" y="12419639"/>
                </a:lnTo>
                <a:lnTo>
                  <a:pt x="15308114" y="12435380"/>
                </a:lnTo>
                <a:lnTo>
                  <a:pt x="15292373" y="12443248"/>
                </a:lnTo>
                <a:lnTo>
                  <a:pt x="15260891" y="12451121"/>
                </a:lnTo>
                <a:lnTo>
                  <a:pt x="15245150" y="12451121"/>
                </a:lnTo>
                <a:lnTo>
                  <a:pt x="15237282" y="12458989"/>
                </a:lnTo>
                <a:lnTo>
                  <a:pt x="15221541" y="12466862"/>
                </a:lnTo>
                <a:lnTo>
                  <a:pt x="15213668" y="12466862"/>
                </a:lnTo>
                <a:lnTo>
                  <a:pt x="15197927" y="12474730"/>
                </a:lnTo>
                <a:lnTo>
                  <a:pt x="15190059" y="12490471"/>
                </a:lnTo>
                <a:lnTo>
                  <a:pt x="15182186" y="12514085"/>
                </a:lnTo>
                <a:lnTo>
                  <a:pt x="15182186" y="12545567"/>
                </a:lnTo>
                <a:lnTo>
                  <a:pt x="15182186" y="13474285"/>
                </a:lnTo>
                <a:lnTo>
                  <a:pt x="15197927" y="13529376"/>
                </a:lnTo>
                <a:lnTo>
                  <a:pt x="15229409" y="13568731"/>
                </a:lnTo>
                <a:lnTo>
                  <a:pt x="15284505" y="13592340"/>
                </a:lnTo>
                <a:lnTo>
                  <a:pt x="15300246" y="13600213"/>
                </a:lnTo>
                <a:lnTo>
                  <a:pt x="15315987" y="13600213"/>
                </a:lnTo>
                <a:lnTo>
                  <a:pt x="15331728" y="13608081"/>
                </a:lnTo>
                <a:lnTo>
                  <a:pt x="15331728" y="13623822"/>
                </a:lnTo>
                <a:lnTo>
                  <a:pt x="15323855" y="13639563"/>
                </a:lnTo>
                <a:lnTo>
                  <a:pt x="15315987" y="13655304"/>
                </a:lnTo>
                <a:lnTo>
                  <a:pt x="15300246" y="13655304"/>
                </a:lnTo>
                <a:lnTo>
                  <a:pt x="14867366" y="13655304"/>
                </a:lnTo>
                <a:lnTo>
                  <a:pt x="14851625" y="13655304"/>
                </a:lnTo>
                <a:lnTo>
                  <a:pt x="14843757" y="13647436"/>
                </a:lnTo>
                <a:lnTo>
                  <a:pt x="14843757" y="13631695"/>
                </a:lnTo>
                <a:lnTo>
                  <a:pt x="14843757" y="13615954"/>
                </a:lnTo>
                <a:lnTo>
                  <a:pt x="14843757" y="13608081"/>
                </a:lnTo>
                <a:lnTo>
                  <a:pt x="14859498" y="13600213"/>
                </a:lnTo>
                <a:lnTo>
                  <a:pt x="14883107" y="13592340"/>
                </a:lnTo>
                <a:lnTo>
                  <a:pt x="14930330" y="13568731"/>
                </a:lnTo>
                <a:lnTo>
                  <a:pt x="14961812" y="13537249"/>
                </a:lnTo>
                <a:lnTo>
                  <a:pt x="14969685" y="13482154"/>
                </a:lnTo>
                <a:lnTo>
                  <a:pt x="14969685" y="12561308"/>
                </a:lnTo>
                <a:lnTo>
                  <a:pt x="14961812" y="12506212"/>
                </a:lnTo>
                <a:lnTo>
                  <a:pt x="14946071" y="12466862"/>
                </a:lnTo>
                <a:lnTo>
                  <a:pt x="14898848" y="12451121"/>
                </a:lnTo>
                <a:lnTo>
                  <a:pt x="14867366" y="12443248"/>
                </a:lnTo>
                <a:lnTo>
                  <a:pt x="14843757" y="12427507"/>
                </a:lnTo>
                <a:lnTo>
                  <a:pt x="14843757" y="12411766"/>
                </a:lnTo>
                <a:lnTo>
                  <a:pt x="14835884" y="12403898"/>
                </a:lnTo>
                <a:lnTo>
                  <a:pt x="14835884" y="12396025"/>
                </a:lnTo>
                <a:lnTo>
                  <a:pt x="14843757" y="12388157"/>
                </a:lnTo>
                <a:close/>
                <a:moveTo>
                  <a:pt x="11955282" y="12380284"/>
                </a:moveTo>
                <a:lnTo>
                  <a:pt x="11978896" y="12380284"/>
                </a:lnTo>
                <a:lnTo>
                  <a:pt x="12348807" y="12380284"/>
                </a:lnTo>
                <a:lnTo>
                  <a:pt x="12364548" y="12380284"/>
                </a:lnTo>
                <a:lnTo>
                  <a:pt x="12380289" y="12388157"/>
                </a:lnTo>
                <a:lnTo>
                  <a:pt x="12388162" y="12396025"/>
                </a:lnTo>
                <a:lnTo>
                  <a:pt x="12396030" y="12411766"/>
                </a:lnTo>
                <a:lnTo>
                  <a:pt x="12388162" y="12419639"/>
                </a:lnTo>
                <a:lnTo>
                  <a:pt x="12388162" y="12435380"/>
                </a:lnTo>
                <a:lnTo>
                  <a:pt x="12372421" y="12443248"/>
                </a:lnTo>
                <a:lnTo>
                  <a:pt x="12348807" y="12451121"/>
                </a:lnTo>
                <a:lnTo>
                  <a:pt x="12317325" y="12466862"/>
                </a:lnTo>
                <a:lnTo>
                  <a:pt x="12293716" y="12482603"/>
                </a:lnTo>
                <a:lnTo>
                  <a:pt x="12277975" y="12506212"/>
                </a:lnTo>
                <a:lnTo>
                  <a:pt x="12270102" y="12529826"/>
                </a:lnTo>
                <a:lnTo>
                  <a:pt x="12262234" y="12561308"/>
                </a:lnTo>
                <a:lnTo>
                  <a:pt x="12262234" y="13576599"/>
                </a:lnTo>
                <a:lnTo>
                  <a:pt x="12821037" y="13576599"/>
                </a:lnTo>
                <a:lnTo>
                  <a:pt x="12931224" y="13568731"/>
                </a:lnTo>
                <a:lnTo>
                  <a:pt x="13025670" y="13545117"/>
                </a:lnTo>
                <a:lnTo>
                  <a:pt x="13080766" y="13497895"/>
                </a:lnTo>
                <a:lnTo>
                  <a:pt x="13127989" y="13434931"/>
                </a:lnTo>
                <a:lnTo>
                  <a:pt x="13135857" y="13419190"/>
                </a:lnTo>
                <a:lnTo>
                  <a:pt x="13151598" y="13403449"/>
                </a:lnTo>
                <a:lnTo>
                  <a:pt x="13167339" y="13387708"/>
                </a:lnTo>
                <a:lnTo>
                  <a:pt x="13190953" y="13387708"/>
                </a:lnTo>
                <a:lnTo>
                  <a:pt x="13198826" y="13387708"/>
                </a:lnTo>
                <a:lnTo>
                  <a:pt x="13214562" y="13395581"/>
                </a:lnTo>
                <a:lnTo>
                  <a:pt x="13222435" y="13411322"/>
                </a:lnTo>
                <a:lnTo>
                  <a:pt x="13222435" y="13427063"/>
                </a:lnTo>
                <a:lnTo>
                  <a:pt x="13222435" y="13655304"/>
                </a:lnTo>
                <a:lnTo>
                  <a:pt x="11939541" y="13655304"/>
                </a:lnTo>
                <a:lnTo>
                  <a:pt x="11915932" y="13655304"/>
                </a:lnTo>
                <a:lnTo>
                  <a:pt x="11900191" y="13647436"/>
                </a:lnTo>
                <a:lnTo>
                  <a:pt x="11892318" y="13639563"/>
                </a:lnTo>
                <a:lnTo>
                  <a:pt x="11892318" y="13623822"/>
                </a:lnTo>
                <a:lnTo>
                  <a:pt x="11892318" y="13600213"/>
                </a:lnTo>
                <a:lnTo>
                  <a:pt x="11908059" y="13600213"/>
                </a:lnTo>
                <a:lnTo>
                  <a:pt x="11923800" y="13584472"/>
                </a:lnTo>
                <a:lnTo>
                  <a:pt x="11947414" y="13584472"/>
                </a:lnTo>
                <a:lnTo>
                  <a:pt x="11963155" y="13576599"/>
                </a:lnTo>
                <a:lnTo>
                  <a:pt x="11978896" y="13568731"/>
                </a:lnTo>
                <a:lnTo>
                  <a:pt x="11994637" y="13560858"/>
                </a:lnTo>
                <a:lnTo>
                  <a:pt x="12002505" y="13552990"/>
                </a:lnTo>
                <a:lnTo>
                  <a:pt x="12018246" y="13545117"/>
                </a:lnTo>
                <a:lnTo>
                  <a:pt x="12026119" y="13529376"/>
                </a:lnTo>
                <a:lnTo>
                  <a:pt x="12033987" y="13513636"/>
                </a:lnTo>
                <a:lnTo>
                  <a:pt x="12041860" y="13497895"/>
                </a:lnTo>
                <a:lnTo>
                  <a:pt x="12049728" y="13411322"/>
                </a:lnTo>
                <a:lnTo>
                  <a:pt x="12057601" y="13135852"/>
                </a:lnTo>
                <a:lnTo>
                  <a:pt x="12057601" y="12828905"/>
                </a:lnTo>
                <a:lnTo>
                  <a:pt x="12049728" y="12561308"/>
                </a:lnTo>
                <a:lnTo>
                  <a:pt x="12041860" y="12514085"/>
                </a:lnTo>
                <a:lnTo>
                  <a:pt x="12018246" y="12474730"/>
                </a:lnTo>
                <a:lnTo>
                  <a:pt x="11971023" y="12451121"/>
                </a:lnTo>
                <a:lnTo>
                  <a:pt x="11955282" y="12435380"/>
                </a:lnTo>
                <a:lnTo>
                  <a:pt x="11947414" y="12427507"/>
                </a:lnTo>
                <a:lnTo>
                  <a:pt x="11947414" y="12411766"/>
                </a:lnTo>
                <a:lnTo>
                  <a:pt x="11947414" y="12396025"/>
                </a:lnTo>
                <a:lnTo>
                  <a:pt x="11947414" y="12388157"/>
                </a:lnTo>
                <a:close/>
                <a:moveTo>
                  <a:pt x="10129327" y="12380284"/>
                </a:moveTo>
                <a:lnTo>
                  <a:pt x="10562202" y="12380284"/>
                </a:lnTo>
                <a:lnTo>
                  <a:pt x="10585816" y="12380284"/>
                </a:lnTo>
                <a:lnTo>
                  <a:pt x="10593684" y="12388157"/>
                </a:lnTo>
                <a:lnTo>
                  <a:pt x="10601557" y="12396025"/>
                </a:lnTo>
                <a:lnTo>
                  <a:pt x="10601557" y="12411766"/>
                </a:lnTo>
                <a:lnTo>
                  <a:pt x="10601557" y="12419639"/>
                </a:lnTo>
                <a:lnTo>
                  <a:pt x="10585816" y="12435380"/>
                </a:lnTo>
                <a:lnTo>
                  <a:pt x="10570075" y="12443248"/>
                </a:lnTo>
                <a:lnTo>
                  <a:pt x="10538593" y="12458989"/>
                </a:lnTo>
                <a:lnTo>
                  <a:pt x="10522852" y="12466862"/>
                </a:lnTo>
                <a:lnTo>
                  <a:pt x="10507111" y="12466862"/>
                </a:lnTo>
                <a:lnTo>
                  <a:pt x="10499238" y="12474730"/>
                </a:lnTo>
                <a:lnTo>
                  <a:pt x="10483502" y="12482603"/>
                </a:lnTo>
                <a:lnTo>
                  <a:pt x="10475629" y="12498344"/>
                </a:lnTo>
                <a:lnTo>
                  <a:pt x="10459888" y="12521953"/>
                </a:lnTo>
                <a:lnTo>
                  <a:pt x="10452020" y="12545567"/>
                </a:lnTo>
                <a:lnTo>
                  <a:pt x="10452020" y="12577049"/>
                </a:lnTo>
                <a:lnTo>
                  <a:pt x="10452020" y="13246039"/>
                </a:lnTo>
                <a:lnTo>
                  <a:pt x="10467756" y="13340485"/>
                </a:lnTo>
                <a:lnTo>
                  <a:pt x="10507111" y="13427063"/>
                </a:lnTo>
                <a:lnTo>
                  <a:pt x="10570075" y="13490026"/>
                </a:lnTo>
                <a:lnTo>
                  <a:pt x="10656648" y="13537249"/>
                </a:lnTo>
                <a:lnTo>
                  <a:pt x="10766840" y="13568731"/>
                </a:lnTo>
                <a:lnTo>
                  <a:pt x="10908504" y="13576599"/>
                </a:lnTo>
                <a:lnTo>
                  <a:pt x="11050177" y="13568731"/>
                </a:lnTo>
                <a:lnTo>
                  <a:pt x="11176105" y="13537249"/>
                </a:lnTo>
                <a:lnTo>
                  <a:pt x="11270551" y="13482154"/>
                </a:lnTo>
                <a:lnTo>
                  <a:pt x="11349251" y="13411322"/>
                </a:lnTo>
                <a:lnTo>
                  <a:pt x="11388606" y="13324744"/>
                </a:lnTo>
                <a:lnTo>
                  <a:pt x="11412215" y="13222430"/>
                </a:lnTo>
                <a:lnTo>
                  <a:pt x="11412215" y="12616399"/>
                </a:lnTo>
                <a:lnTo>
                  <a:pt x="11396479" y="12537694"/>
                </a:lnTo>
                <a:lnTo>
                  <a:pt x="11372865" y="12490471"/>
                </a:lnTo>
                <a:lnTo>
                  <a:pt x="11309901" y="12451121"/>
                </a:lnTo>
                <a:lnTo>
                  <a:pt x="11286287" y="12435380"/>
                </a:lnTo>
                <a:lnTo>
                  <a:pt x="11270551" y="12427507"/>
                </a:lnTo>
                <a:lnTo>
                  <a:pt x="11262678" y="12411766"/>
                </a:lnTo>
                <a:lnTo>
                  <a:pt x="11262678" y="12403898"/>
                </a:lnTo>
                <a:lnTo>
                  <a:pt x="11262678" y="12388157"/>
                </a:lnTo>
                <a:lnTo>
                  <a:pt x="11270551" y="12380284"/>
                </a:lnTo>
                <a:lnTo>
                  <a:pt x="11294160" y="12380284"/>
                </a:lnTo>
                <a:lnTo>
                  <a:pt x="11608980" y="12380284"/>
                </a:lnTo>
                <a:lnTo>
                  <a:pt x="11616853" y="12380284"/>
                </a:lnTo>
                <a:lnTo>
                  <a:pt x="11632589" y="12388157"/>
                </a:lnTo>
                <a:lnTo>
                  <a:pt x="11640462" y="12396025"/>
                </a:lnTo>
                <a:lnTo>
                  <a:pt x="11640462" y="12411766"/>
                </a:lnTo>
                <a:lnTo>
                  <a:pt x="11640462" y="12419639"/>
                </a:lnTo>
                <a:lnTo>
                  <a:pt x="11632589" y="12427507"/>
                </a:lnTo>
                <a:lnTo>
                  <a:pt x="11608980" y="12443248"/>
                </a:lnTo>
                <a:lnTo>
                  <a:pt x="11593239" y="12451121"/>
                </a:lnTo>
                <a:lnTo>
                  <a:pt x="11553889" y="12466862"/>
                </a:lnTo>
                <a:lnTo>
                  <a:pt x="11538143" y="12482603"/>
                </a:lnTo>
                <a:lnTo>
                  <a:pt x="11522407" y="12506212"/>
                </a:lnTo>
                <a:lnTo>
                  <a:pt x="11506661" y="12521953"/>
                </a:lnTo>
                <a:lnTo>
                  <a:pt x="11506661" y="12553435"/>
                </a:lnTo>
                <a:lnTo>
                  <a:pt x="11506661" y="13214557"/>
                </a:lnTo>
                <a:lnTo>
                  <a:pt x="11498793" y="13316876"/>
                </a:lnTo>
                <a:lnTo>
                  <a:pt x="11475179" y="13395581"/>
                </a:lnTo>
                <a:lnTo>
                  <a:pt x="11427961" y="13474285"/>
                </a:lnTo>
                <a:lnTo>
                  <a:pt x="11357124" y="13537249"/>
                </a:lnTo>
                <a:lnTo>
                  <a:pt x="11262678" y="13600213"/>
                </a:lnTo>
                <a:lnTo>
                  <a:pt x="11144623" y="13639563"/>
                </a:lnTo>
                <a:lnTo>
                  <a:pt x="11010822" y="13663177"/>
                </a:lnTo>
                <a:lnTo>
                  <a:pt x="10869154" y="13671045"/>
                </a:lnTo>
                <a:lnTo>
                  <a:pt x="10711744" y="13655304"/>
                </a:lnTo>
                <a:lnTo>
                  <a:pt x="10570075" y="13631695"/>
                </a:lnTo>
                <a:lnTo>
                  <a:pt x="10452020" y="13584472"/>
                </a:lnTo>
                <a:lnTo>
                  <a:pt x="10357574" y="13513636"/>
                </a:lnTo>
                <a:lnTo>
                  <a:pt x="10294610" y="13427063"/>
                </a:lnTo>
                <a:lnTo>
                  <a:pt x="10247382" y="13332617"/>
                </a:lnTo>
                <a:lnTo>
                  <a:pt x="10231646" y="13222430"/>
                </a:lnTo>
                <a:lnTo>
                  <a:pt x="10231646" y="12569176"/>
                </a:lnTo>
                <a:lnTo>
                  <a:pt x="10223773" y="12498344"/>
                </a:lnTo>
                <a:lnTo>
                  <a:pt x="10200164" y="12466862"/>
                </a:lnTo>
                <a:lnTo>
                  <a:pt x="10160809" y="12443248"/>
                </a:lnTo>
                <a:lnTo>
                  <a:pt x="10137200" y="12435380"/>
                </a:lnTo>
                <a:lnTo>
                  <a:pt x="10129327" y="12427507"/>
                </a:lnTo>
                <a:lnTo>
                  <a:pt x="10121454" y="12411766"/>
                </a:lnTo>
                <a:lnTo>
                  <a:pt x="10113586" y="12403898"/>
                </a:lnTo>
                <a:lnTo>
                  <a:pt x="10121454" y="12388157"/>
                </a:lnTo>
                <a:close/>
                <a:moveTo>
                  <a:pt x="6965387" y="12380284"/>
                </a:moveTo>
                <a:lnTo>
                  <a:pt x="6973260" y="12380284"/>
                </a:lnTo>
                <a:lnTo>
                  <a:pt x="7264466" y="12380284"/>
                </a:lnTo>
                <a:lnTo>
                  <a:pt x="8295504" y="13403454"/>
                </a:lnTo>
                <a:lnTo>
                  <a:pt x="8303372" y="13403454"/>
                </a:lnTo>
                <a:lnTo>
                  <a:pt x="8303372" y="12577049"/>
                </a:lnTo>
                <a:lnTo>
                  <a:pt x="8295504" y="12514085"/>
                </a:lnTo>
                <a:lnTo>
                  <a:pt x="8264022" y="12474730"/>
                </a:lnTo>
                <a:lnTo>
                  <a:pt x="8208926" y="12451121"/>
                </a:lnTo>
                <a:lnTo>
                  <a:pt x="8193184" y="12443248"/>
                </a:lnTo>
                <a:lnTo>
                  <a:pt x="8177444" y="12427507"/>
                </a:lnTo>
                <a:lnTo>
                  <a:pt x="8161702" y="12411766"/>
                </a:lnTo>
                <a:lnTo>
                  <a:pt x="8161702" y="12403898"/>
                </a:lnTo>
                <a:lnTo>
                  <a:pt x="8161702" y="12388157"/>
                </a:lnTo>
                <a:lnTo>
                  <a:pt x="8169576" y="12380284"/>
                </a:lnTo>
                <a:lnTo>
                  <a:pt x="8185316" y="12380284"/>
                </a:lnTo>
                <a:lnTo>
                  <a:pt x="8492264" y="12380284"/>
                </a:lnTo>
                <a:lnTo>
                  <a:pt x="8515873" y="12380284"/>
                </a:lnTo>
                <a:lnTo>
                  <a:pt x="8523746" y="12388157"/>
                </a:lnTo>
                <a:lnTo>
                  <a:pt x="8523746" y="12403898"/>
                </a:lnTo>
                <a:lnTo>
                  <a:pt x="8523746" y="12411766"/>
                </a:lnTo>
                <a:lnTo>
                  <a:pt x="8515873" y="12427507"/>
                </a:lnTo>
                <a:lnTo>
                  <a:pt x="8500137" y="12435380"/>
                </a:lnTo>
                <a:lnTo>
                  <a:pt x="8484391" y="12443248"/>
                </a:lnTo>
                <a:lnTo>
                  <a:pt x="8460782" y="12451121"/>
                </a:lnTo>
                <a:lnTo>
                  <a:pt x="8445041" y="12458989"/>
                </a:lnTo>
                <a:lnTo>
                  <a:pt x="8429300" y="12466862"/>
                </a:lnTo>
                <a:lnTo>
                  <a:pt x="8413559" y="12482603"/>
                </a:lnTo>
                <a:lnTo>
                  <a:pt x="8405691" y="12506212"/>
                </a:lnTo>
                <a:lnTo>
                  <a:pt x="8405691" y="12529826"/>
                </a:lnTo>
                <a:lnTo>
                  <a:pt x="8397818" y="12577049"/>
                </a:lnTo>
                <a:lnTo>
                  <a:pt x="8397818" y="13615954"/>
                </a:lnTo>
                <a:lnTo>
                  <a:pt x="8397818" y="13639568"/>
                </a:lnTo>
                <a:lnTo>
                  <a:pt x="8389945" y="13655309"/>
                </a:lnTo>
                <a:lnTo>
                  <a:pt x="8382076" y="13655309"/>
                </a:lnTo>
                <a:lnTo>
                  <a:pt x="8374208" y="13663177"/>
                </a:lnTo>
                <a:lnTo>
                  <a:pt x="8350594" y="13663177"/>
                </a:lnTo>
                <a:lnTo>
                  <a:pt x="8311244" y="13663177"/>
                </a:lnTo>
                <a:lnTo>
                  <a:pt x="8287630" y="13655309"/>
                </a:lnTo>
                <a:lnTo>
                  <a:pt x="8256148" y="13631695"/>
                </a:lnTo>
                <a:lnTo>
                  <a:pt x="7209375" y="12584917"/>
                </a:lnTo>
                <a:lnTo>
                  <a:pt x="7201502" y="12584917"/>
                </a:lnTo>
                <a:lnTo>
                  <a:pt x="7201502" y="13403454"/>
                </a:lnTo>
                <a:lnTo>
                  <a:pt x="7209375" y="13490026"/>
                </a:lnTo>
                <a:lnTo>
                  <a:pt x="7225116" y="13537249"/>
                </a:lnTo>
                <a:lnTo>
                  <a:pt x="7256598" y="13568731"/>
                </a:lnTo>
                <a:lnTo>
                  <a:pt x="7303821" y="13584472"/>
                </a:lnTo>
                <a:lnTo>
                  <a:pt x="7335303" y="13600213"/>
                </a:lnTo>
                <a:lnTo>
                  <a:pt x="7351044" y="13600213"/>
                </a:lnTo>
                <a:lnTo>
                  <a:pt x="7351044" y="13615954"/>
                </a:lnTo>
                <a:lnTo>
                  <a:pt x="7358912" y="13639568"/>
                </a:lnTo>
                <a:lnTo>
                  <a:pt x="7351044" y="13647436"/>
                </a:lnTo>
                <a:lnTo>
                  <a:pt x="7351044" y="13655309"/>
                </a:lnTo>
                <a:lnTo>
                  <a:pt x="7335303" y="13655309"/>
                </a:lnTo>
                <a:lnTo>
                  <a:pt x="6989001" y="13655309"/>
                </a:lnTo>
                <a:lnTo>
                  <a:pt x="6973260" y="13655309"/>
                </a:lnTo>
                <a:lnTo>
                  <a:pt x="6957519" y="13647436"/>
                </a:lnTo>
                <a:lnTo>
                  <a:pt x="6957519" y="13623827"/>
                </a:lnTo>
                <a:lnTo>
                  <a:pt x="6957519" y="13615954"/>
                </a:lnTo>
                <a:lnTo>
                  <a:pt x="6965387" y="13600213"/>
                </a:lnTo>
                <a:lnTo>
                  <a:pt x="6981128" y="13600213"/>
                </a:lnTo>
                <a:lnTo>
                  <a:pt x="7012610" y="13584472"/>
                </a:lnTo>
                <a:lnTo>
                  <a:pt x="7059833" y="13560863"/>
                </a:lnTo>
                <a:lnTo>
                  <a:pt x="7091315" y="13529381"/>
                </a:lnTo>
                <a:lnTo>
                  <a:pt x="7107056" y="13482158"/>
                </a:lnTo>
                <a:lnTo>
                  <a:pt x="7107056" y="13403454"/>
                </a:lnTo>
                <a:lnTo>
                  <a:pt x="7107056" y="12584917"/>
                </a:lnTo>
                <a:lnTo>
                  <a:pt x="7099188" y="12521953"/>
                </a:lnTo>
                <a:lnTo>
                  <a:pt x="7067706" y="12474730"/>
                </a:lnTo>
                <a:lnTo>
                  <a:pt x="7004742" y="12443248"/>
                </a:lnTo>
                <a:lnTo>
                  <a:pt x="6981128" y="12435380"/>
                </a:lnTo>
                <a:lnTo>
                  <a:pt x="6965387" y="12427507"/>
                </a:lnTo>
                <a:lnTo>
                  <a:pt x="6949646" y="12411766"/>
                </a:lnTo>
                <a:lnTo>
                  <a:pt x="6949646" y="12403898"/>
                </a:lnTo>
                <a:lnTo>
                  <a:pt x="6949646" y="12388157"/>
                </a:lnTo>
                <a:close/>
                <a:moveTo>
                  <a:pt x="13151598" y="12364543"/>
                </a:moveTo>
                <a:lnTo>
                  <a:pt x="13175207" y="12364543"/>
                </a:lnTo>
                <a:lnTo>
                  <a:pt x="13190948" y="12364543"/>
                </a:lnTo>
                <a:lnTo>
                  <a:pt x="13214562" y="12364543"/>
                </a:lnTo>
                <a:lnTo>
                  <a:pt x="13246044" y="12372416"/>
                </a:lnTo>
                <a:lnTo>
                  <a:pt x="13332617" y="12380284"/>
                </a:lnTo>
                <a:lnTo>
                  <a:pt x="13403454" y="12380284"/>
                </a:lnTo>
                <a:lnTo>
                  <a:pt x="14403004" y="12380284"/>
                </a:lnTo>
                <a:lnTo>
                  <a:pt x="14465968" y="12380284"/>
                </a:lnTo>
                <a:lnTo>
                  <a:pt x="14544673" y="12372416"/>
                </a:lnTo>
                <a:lnTo>
                  <a:pt x="14560414" y="12364543"/>
                </a:lnTo>
                <a:lnTo>
                  <a:pt x="14584023" y="12364543"/>
                </a:lnTo>
                <a:lnTo>
                  <a:pt x="14599769" y="12364543"/>
                </a:lnTo>
                <a:lnTo>
                  <a:pt x="14615505" y="12364543"/>
                </a:lnTo>
                <a:lnTo>
                  <a:pt x="14623378" y="12372416"/>
                </a:lnTo>
                <a:lnTo>
                  <a:pt x="14623378" y="12380284"/>
                </a:lnTo>
                <a:lnTo>
                  <a:pt x="14623378" y="12584917"/>
                </a:lnTo>
                <a:lnTo>
                  <a:pt x="14623378" y="12600658"/>
                </a:lnTo>
                <a:lnTo>
                  <a:pt x="14615505" y="12608531"/>
                </a:lnTo>
                <a:lnTo>
                  <a:pt x="14599769" y="12608531"/>
                </a:lnTo>
                <a:lnTo>
                  <a:pt x="14576155" y="12608531"/>
                </a:lnTo>
                <a:lnTo>
                  <a:pt x="14560414" y="12608531"/>
                </a:lnTo>
                <a:lnTo>
                  <a:pt x="14552541" y="12592790"/>
                </a:lnTo>
                <a:lnTo>
                  <a:pt x="14536805" y="12584917"/>
                </a:lnTo>
                <a:lnTo>
                  <a:pt x="14528932" y="12561308"/>
                </a:lnTo>
                <a:lnTo>
                  <a:pt x="14497450" y="12514085"/>
                </a:lnTo>
                <a:lnTo>
                  <a:pt x="14450227" y="12474730"/>
                </a:lnTo>
                <a:lnTo>
                  <a:pt x="14387263" y="12458989"/>
                </a:lnTo>
                <a:lnTo>
                  <a:pt x="14300685" y="12451121"/>
                </a:lnTo>
                <a:lnTo>
                  <a:pt x="13993738" y="12451121"/>
                </a:lnTo>
                <a:lnTo>
                  <a:pt x="13993738" y="13450672"/>
                </a:lnTo>
                <a:lnTo>
                  <a:pt x="14001611" y="13513636"/>
                </a:lnTo>
                <a:lnTo>
                  <a:pt x="14040961" y="13552990"/>
                </a:lnTo>
                <a:lnTo>
                  <a:pt x="14103925" y="13584472"/>
                </a:lnTo>
                <a:lnTo>
                  <a:pt x="14119666" y="13592340"/>
                </a:lnTo>
                <a:lnTo>
                  <a:pt x="14135407" y="13600213"/>
                </a:lnTo>
                <a:lnTo>
                  <a:pt x="14151148" y="13615954"/>
                </a:lnTo>
                <a:lnTo>
                  <a:pt x="14151148" y="13639563"/>
                </a:lnTo>
                <a:lnTo>
                  <a:pt x="14151148" y="13647436"/>
                </a:lnTo>
                <a:lnTo>
                  <a:pt x="14143275" y="13655304"/>
                </a:lnTo>
                <a:lnTo>
                  <a:pt x="14127539" y="13655304"/>
                </a:lnTo>
                <a:lnTo>
                  <a:pt x="13631695" y="13655304"/>
                </a:lnTo>
                <a:lnTo>
                  <a:pt x="13615954" y="13655304"/>
                </a:lnTo>
                <a:lnTo>
                  <a:pt x="13608081" y="13647436"/>
                </a:lnTo>
                <a:lnTo>
                  <a:pt x="13608081" y="13631695"/>
                </a:lnTo>
                <a:lnTo>
                  <a:pt x="13615954" y="13608081"/>
                </a:lnTo>
                <a:lnTo>
                  <a:pt x="13623827" y="13600213"/>
                </a:lnTo>
                <a:lnTo>
                  <a:pt x="13647436" y="13592340"/>
                </a:lnTo>
                <a:lnTo>
                  <a:pt x="13671045" y="13584472"/>
                </a:lnTo>
                <a:lnTo>
                  <a:pt x="13694659" y="13576599"/>
                </a:lnTo>
                <a:lnTo>
                  <a:pt x="13710400" y="13576599"/>
                </a:lnTo>
                <a:lnTo>
                  <a:pt x="13718273" y="13568731"/>
                </a:lnTo>
                <a:lnTo>
                  <a:pt x="13734009" y="13560858"/>
                </a:lnTo>
                <a:lnTo>
                  <a:pt x="13765491" y="13513636"/>
                </a:lnTo>
                <a:lnTo>
                  <a:pt x="13773364" y="13450672"/>
                </a:lnTo>
                <a:lnTo>
                  <a:pt x="13773364" y="12451121"/>
                </a:lnTo>
                <a:lnTo>
                  <a:pt x="13458545" y="12451121"/>
                </a:lnTo>
                <a:lnTo>
                  <a:pt x="13371972" y="12458989"/>
                </a:lnTo>
                <a:lnTo>
                  <a:pt x="13309008" y="12474730"/>
                </a:lnTo>
                <a:lnTo>
                  <a:pt x="13269653" y="12514085"/>
                </a:lnTo>
                <a:lnTo>
                  <a:pt x="13238171" y="12561308"/>
                </a:lnTo>
                <a:lnTo>
                  <a:pt x="13222430" y="12584917"/>
                </a:lnTo>
                <a:lnTo>
                  <a:pt x="13206689" y="12600658"/>
                </a:lnTo>
                <a:lnTo>
                  <a:pt x="13198816" y="12608531"/>
                </a:lnTo>
                <a:lnTo>
                  <a:pt x="13167334" y="12616399"/>
                </a:lnTo>
                <a:lnTo>
                  <a:pt x="13151598" y="12616399"/>
                </a:lnTo>
                <a:lnTo>
                  <a:pt x="13135852" y="12608531"/>
                </a:lnTo>
                <a:lnTo>
                  <a:pt x="13135852" y="12600658"/>
                </a:lnTo>
                <a:lnTo>
                  <a:pt x="13135852" y="12592790"/>
                </a:lnTo>
                <a:lnTo>
                  <a:pt x="13127984" y="12521953"/>
                </a:lnTo>
                <a:lnTo>
                  <a:pt x="13135852" y="12451121"/>
                </a:lnTo>
                <a:lnTo>
                  <a:pt x="13135852" y="12388157"/>
                </a:lnTo>
                <a:lnTo>
                  <a:pt x="13135852" y="12372416"/>
                </a:lnTo>
                <a:lnTo>
                  <a:pt x="13143725" y="12372416"/>
                </a:lnTo>
                <a:close/>
                <a:moveTo>
                  <a:pt x="18314645" y="12356675"/>
                </a:moveTo>
                <a:lnTo>
                  <a:pt x="18424829" y="12356675"/>
                </a:lnTo>
                <a:lnTo>
                  <a:pt x="18535017" y="12380289"/>
                </a:lnTo>
                <a:lnTo>
                  <a:pt x="18645205" y="12411771"/>
                </a:lnTo>
                <a:lnTo>
                  <a:pt x="18684553" y="12419639"/>
                </a:lnTo>
                <a:lnTo>
                  <a:pt x="18700297" y="12427512"/>
                </a:lnTo>
                <a:lnTo>
                  <a:pt x="18723909" y="12427512"/>
                </a:lnTo>
                <a:lnTo>
                  <a:pt x="18747517" y="12427512"/>
                </a:lnTo>
                <a:lnTo>
                  <a:pt x="18755393" y="12427512"/>
                </a:lnTo>
                <a:lnTo>
                  <a:pt x="18771133" y="12427512"/>
                </a:lnTo>
                <a:lnTo>
                  <a:pt x="18794741" y="12419639"/>
                </a:lnTo>
                <a:lnTo>
                  <a:pt x="18818357" y="12411771"/>
                </a:lnTo>
                <a:lnTo>
                  <a:pt x="18834097" y="12411771"/>
                </a:lnTo>
                <a:lnTo>
                  <a:pt x="18857705" y="12411771"/>
                </a:lnTo>
                <a:lnTo>
                  <a:pt x="18873445" y="12411771"/>
                </a:lnTo>
                <a:lnTo>
                  <a:pt x="18873445" y="12427512"/>
                </a:lnTo>
                <a:lnTo>
                  <a:pt x="18873445" y="12687236"/>
                </a:lnTo>
                <a:lnTo>
                  <a:pt x="18873445" y="12695109"/>
                </a:lnTo>
                <a:lnTo>
                  <a:pt x="18865577" y="12702977"/>
                </a:lnTo>
                <a:lnTo>
                  <a:pt x="18849837" y="12702977"/>
                </a:lnTo>
                <a:lnTo>
                  <a:pt x="18826225" y="12702977"/>
                </a:lnTo>
                <a:lnTo>
                  <a:pt x="18810481" y="12695109"/>
                </a:lnTo>
                <a:lnTo>
                  <a:pt x="18794741" y="12687236"/>
                </a:lnTo>
                <a:lnTo>
                  <a:pt x="18771133" y="12663627"/>
                </a:lnTo>
                <a:lnTo>
                  <a:pt x="18755393" y="12640013"/>
                </a:lnTo>
                <a:lnTo>
                  <a:pt x="18668813" y="12545567"/>
                </a:lnTo>
                <a:lnTo>
                  <a:pt x="18574369" y="12474735"/>
                </a:lnTo>
                <a:lnTo>
                  <a:pt x="18464181" y="12443253"/>
                </a:lnTo>
                <a:lnTo>
                  <a:pt x="18330385" y="12427512"/>
                </a:lnTo>
                <a:lnTo>
                  <a:pt x="18196585" y="12443253"/>
                </a:lnTo>
                <a:lnTo>
                  <a:pt x="18070657" y="12482603"/>
                </a:lnTo>
                <a:lnTo>
                  <a:pt x="17960469" y="12553440"/>
                </a:lnTo>
                <a:lnTo>
                  <a:pt x="17866021" y="12640013"/>
                </a:lnTo>
                <a:lnTo>
                  <a:pt x="17795189" y="12750200"/>
                </a:lnTo>
                <a:lnTo>
                  <a:pt x="17755837" y="12868260"/>
                </a:lnTo>
                <a:lnTo>
                  <a:pt x="17740093" y="13017797"/>
                </a:lnTo>
                <a:lnTo>
                  <a:pt x="17755837" y="13151598"/>
                </a:lnTo>
                <a:lnTo>
                  <a:pt x="17795189" y="13277526"/>
                </a:lnTo>
                <a:lnTo>
                  <a:pt x="17850281" y="13379844"/>
                </a:lnTo>
                <a:lnTo>
                  <a:pt x="17944729" y="13474290"/>
                </a:lnTo>
                <a:lnTo>
                  <a:pt x="18023433" y="13529381"/>
                </a:lnTo>
                <a:lnTo>
                  <a:pt x="18133621" y="13560863"/>
                </a:lnTo>
                <a:lnTo>
                  <a:pt x="18251681" y="13592345"/>
                </a:lnTo>
                <a:lnTo>
                  <a:pt x="18385477" y="13600218"/>
                </a:lnTo>
                <a:lnTo>
                  <a:pt x="18511405" y="13592345"/>
                </a:lnTo>
                <a:lnTo>
                  <a:pt x="18613721" y="13568736"/>
                </a:lnTo>
                <a:lnTo>
                  <a:pt x="18692429" y="13537254"/>
                </a:lnTo>
                <a:lnTo>
                  <a:pt x="18723909" y="13490031"/>
                </a:lnTo>
                <a:lnTo>
                  <a:pt x="18747517" y="13442808"/>
                </a:lnTo>
                <a:lnTo>
                  <a:pt x="18755393" y="13371972"/>
                </a:lnTo>
                <a:lnTo>
                  <a:pt x="18747517" y="13316881"/>
                </a:lnTo>
                <a:lnTo>
                  <a:pt x="18731777" y="13285399"/>
                </a:lnTo>
                <a:lnTo>
                  <a:pt x="18700297" y="13261785"/>
                </a:lnTo>
                <a:lnTo>
                  <a:pt x="18676685" y="13246044"/>
                </a:lnTo>
                <a:lnTo>
                  <a:pt x="18660945" y="13230303"/>
                </a:lnTo>
                <a:lnTo>
                  <a:pt x="18653073" y="13214562"/>
                </a:lnTo>
                <a:lnTo>
                  <a:pt x="18645205" y="13206694"/>
                </a:lnTo>
                <a:lnTo>
                  <a:pt x="18653073" y="13190953"/>
                </a:lnTo>
                <a:lnTo>
                  <a:pt x="18653073" y="13183080"/>
                </a:lnTo>
                <a:lnTo>
                  <a:pt x="18668813" y="13175212"/>
                </a:lnTo>
                <a:lnTo>
                  <a:pt x="18684553" y="13175212"/>
                </a:lnTo>
                <a:lnTo>
                  <a:pt x="18928541" y="13175212"/>
                </a:lnTo>
                <a:lnTo>
                  <a:pt x="18944285" y="13175212"/>
                </a:lnTo>
                <a:lnTo>
                  <a:pt x="18960025" y="13183080"/>
                </a:lnTo>
                <a:lnTo>
                  <a:pt x="18967893" y="13190953"/>
                </a:lnTo>
                <a:lnTo>
                  <a:pt x="18967893" y="13206694"/>
                </a:lnTo>
                <a:lnTo>
                  <a:pt x="18967893" y="13419194"/>
                </a:lnTo>
                <a:lnTo>
                  <a:pt x="18975765" y="13458549"/>
                </a:lnTo>
                <a:lnTo>
                  <a:pt x="18983633" y="13490031"/>
                </a:lnTo>
                <a:lnTo>
                  <a:pt x="19015121" y="13513640"/>
                </a:lnTo>
                <a:lnTo>
                  <a:pt x="19070213" y="13545122"/>
                </a:lnTo>
                <a:lnTo>
                  <a:pt x="19070213" y="13576604"/>
                </a:lnTo>
                <a:lnTo>
                  <a:pt x="18889189" y="13623827"/>
                </a:lnTo>
                <a:lnTo>
                  <a:pt x="18716037" y="13655309"/>
                </a:lnTo>
                <a:lnTo>
                  <a:pt x="18550757" y="13663182"/>
                </a:lnTo>
                <a:lnTo>
                  <a:pt x="18385477" y="13671050"/>
                </a:lnTo>
                <a:lnTo>
                  <a:pt x="18188717" y="13655309"/>
                </a:lnTo>
                <a:lnTo>
                  <a:pt x="18007693" y="13631700"/>
                </a:lnTo>
                <a:lnTo>
                  <a:pt x="17850281" y="13568736"/>
                </a:lnTo>
                <a:lnTo>
                  <a:pt x="17724353" y="13490031"/>
                </a:lnTo>
                <a:lnTo>
                  <a:pt x="17622041" y="13395585"/>
                </a:lnTo>
                <a:lnTo>
                  <a:pt x="17559077" y="13293267"/>
                </a:lnTo>
                <a:lnTo>
                  <a:pt x="17511853" y="13167339"/>
                </a:lnTo>
                <a:lnTo>
                  <a:pt x="17503981" y="13033543"/>
                </a:lnTo>
                <a:lnTo>
                  <a:pt x="17511853" y="12891869"/>
                </a:lnTo>
                <a:lnTo>
                  <a:pt x="17559077" y="12765941"/>
                </a:lnTo>
                <a:lnTo>
                  <a:pt x="17622041" y="12655754"/>
                </a:lnTo>
                <a:lnTo>
                  <a:pt x="17732225" y="12561308"/>
                </a:lnTo>
                <a:lnTo>
                  <a:pt x="17850281" y="12466862"/>
                </a:lnTo>
                <a:lnTo>
                  <a:pt x="17999825" y="12411771"/>
                </a:lnTo>
                <a:lnTo>
                  <a:pt x="18149361" y="12364548"/>
                </a:lnTo>
                <a:close/>
                <a:moveTo>
                  <a:pt x="9239963" y="12356675"/>
                </a:moveTo>
                <a:lnTo>
                  <a:pt x="9326536" y="12364548"/>
                </a:lnTo>
                <a:lnTo>
                  <a:pt x="9405241" y="12380289"/>
                </a:lnTo>
                <a:lnTo>
                  <a:pt x="9507560" y="12411771"/>
                </a:lnTo>
                <a:lnTo>
                  <a:pt x="9554783" y="12427512"/>
                </a:lnTo>
                <a:lnTo>
                  <a:pt x="9586265" y="12435380"/>
                </a:lnTo>
                <a:lnTo>
                  <a:pt x="9617747" y="12435380"/>
                </a:lnTo>
                <a:lnTo>
                  <a:pt x="9641356" y="12435380"/>
                </a:lnTo>
                <a:lnTo>
                  <a:pt x="9664970" y="12427512"/>
                </a:lnTo>
                <a:lnTo>
                  <a:pt x="9688579" y="12411771"/>
                </a:lnTo>
                <a:lnTo>
                  <a:pt x="9704320" y="12411771"/>
                </a:lnTo>
                <a:lnTo>
                  <a:pt x="9712193" y="12403898"/>
                </a:lnTo>
                <a:lnTo>
                  <a:pt x="9727934" y="12403898"/>
                </a:lnTo>
                <a:lnTo>
                  <a:pt x="9735802" y="12411771"/>
                </a:lnTo>
                <a:lnTo>
                  <a:pt x="9743675" y="12419639"/>
                </a:lnTo>
                <a:lnTo>
                  <a:pt x="9743675" y="12679368"/>
                </a:lnTo>
                <a:lnTo>
                  <a:pt x="9743675" y="12695109"/>
                </a:lnTo>
                <a:lnTo>
                  <a:pt x="9735802" y="12695109"/>
                </a:lnTo>
                <a:lnTo>
                  <a:pt x="9727934" y="12695109"/>
                </a:lnTo>
                <a:lnTo>
                  <a:pt x="9712193" y="12695109"/>
                </a:lnTo>
                <a:lnTo>
                  <a:pt x="9688579" y="12695109"/>
                </a:lnTo>
                <a:lnTo>
                  <a:pt x="9680711" y="12695109"/>
                </a:lnTo>
                <a:lnTo>
                  <a:pt x="9664970" y="12687236"/>
                </a:lnTo>
                <a:lnTo>
                  <a:pt x="9657097" y="12671495"/>
                </a:lnTo>
                <a:lnTo>
                  <a:pt x="9641356" y="12647886"/>
                </a:lnTo>
                <a:lnTo>
                  <a:pt x="9609874" y="12600663"/>
                </a:lnTo>
                <a:lnTo>
                  <a:pt x="9570524" y="12561308"/>
                </a:lnTo>
                <a:lnTo>
                  <a:pt x="9523301" y="12521958"/>
                </a:lnTo>
                <a:lnTo>
                  <a:pt x="9444596" y="12466862"/>
                </a:lnTo>
                <a:lnTo>
                  <a:pt x="9350150" y="12443253"/>
                </a:lnTo>
                <a:lnTo>
                  <a:pt x="9255704" y="12427512"/>
                </a:lnTo>
                <a:lnTo>
                  <a:pt x="9145517" y="12443253"/>
                </a:lnTo>
                <a:lnTo>
                  <a:pt x="9051071" y="12466862"/>
                </a:lnTo>
                <a:lnTo>
                  <a:pt x="8988107" y="12521958"/>
                </a:lnTo>
                <a:lnTo>
                  <a:pt x="8940884" y="12584922"/>
                </a:lnTo>
                <a:lnTo>
                  <a:pt x="8933011" y="12647886"/>
                </a:lnTo>
                <a:lnTo>
                  <a:pt x="8933011" y="12687236"/>
                </a:lnTo>
                <a:lnTo>
                  <a:pt x="8940884" y="12710850"/>
                </a:lnTo>
                <a:lnTo>
                  <a:pt x="8948752" y="12734459"/>
                </a:lnTo>
                <a:lnTo>
                  <a:pt x="8980234" y="12758073"/>
                </a:lnTo>
                <a:lnTo>
                  <a:pt x="8995975" y="12773814"/>
                </a:lnTo>
                <a:lnTo>
                  <a:pt x="9019589" y="12789555"/>
                </a:lnTo>
                <a:lnTo>
                  <a:pt x="9043198" y="12805296"/>
                </a:lnTo>
                <a:lnTo>
                  <a:pt x="9106162" y="12821037"/>
                </a:lnTo>
                <a:lnTo>
                  <a:pt x="9200608" y="12852519"/>
                </a:lnTo>
                <a:lnTo>
                  <a:pt x="9310795" y="12876128"/>
                </a:lnTo>
                <a:lnTo>
                  <a:pt x="9420982" y="12899742"/>
                </a:lnTo>
                <a:lnTo>
                  <a:pt x="9523301" y="12923351"/>
                </a:lnTo>
                <a:lnTo>
                  <a:pt x="9617747" y="12954833"/>
                </a:lnTo>
                <a:lnTo>
                  <a:pt x="9680711" y="12978447"/>
                </a:lnTo>
                <a:lnTo>
                  <a:pt x="9696452" y="12994188"/>
                </a:lnTo>
                <a:lnTo>
                  <a:pt x="9720061" y="13009929"/>
                </a:lnTo>
                <a:lnTo>
                  <a:pt x="9743675" y="13033543"/>
                </a:lnTo>
                <a:lnTo>
                  <a:pt x="9822380" y="13104375"/>
                </a:lnTo>
                <a:lnTo>
                  <a:pt x="9853862" y="13183080"/>
                </a:lnTo>
                <a:lnTo>
                  <a:pt x="9869603" y="13277526"/>
                </a:lnTo>
                <a:lnTo>
                  <a:pt x="9853862" y="13387713"/>
                </a:lnTo>
                <a:lnTo>
                  <a:pt x="9806639" y="13490031"/>
                </a:lnTo>
                <a:lnTo>
                  <a:pt x="9735802" y="13560863"/>
                </a:lnTo>
                <a:lnTo>
                  <a:pt x="9633488" y="13623827"/>
                </a:lnTo>
                <a:lnTo>
                  <a:pt x="9507560" y="13655309"/>
                </a:lnTo>
                <a:lnTo>
                  <a:pt x="9373759" y="13671050"/>
                </a:lnTo>
                <a:lnTo>
                  <a:pt x="9287186" y="13663182"/>
                </a:lnTo>
                <a:lnTo>
                  <a:pt x="9208481" y="13655309"/>
                </a:lnTo>
                <a:lnTo>
                  <a:pt x="9106162" y="13623827"/>
                </a:lnTo>
                <a:lnTo>
                  <a:pt x="9051071" y="13600218"/>
                </a:lnTo>
                <a:lnTo>
                  <a:pt x="9003848" y="13600218"/>
                </a:lnTo>
                <a:lnTo>
                  <a:pt x="8972366" y="13592345"/>
                </a:lnTo>
                <a:lnTo>
                  <a:pt x="8948752" y="13600218"/>
                </a:lnTo>
                <a:lnTo>
                  <a:pt x="8933011" y="13600218"/>
                </a:lnTo>
                <a:lnTo>
                  <a:pt x="8917270" y="13600218"/>
                </a:lnTo>
                <a:lnTo>
                  <a:pt x="8893661" y="13615959"/>
                </a:lnTo>
                <a:lnTo>
                  <a:pt x="8877920" y="13631700"/>
                </a:lnTo>
                <a:lnTo>
                  <a:pt x="8846438" y="13647441"/>
                </a:lnTo>
                <a:lnTo>
                  <a:pt x="8830697" y="13655309"/>
                </a:lnTo>
                <a:lnTo>
                  <a:pt x="8814956" y="13655309"/>
                </a:lnTo>
                <a:lnTo>
                  <a:pt x="8799215" y="13655309"/>
                </a:lnTo>
                <a:lnTo>
                  <a:pt x="8783474" y="13655309"/>
                </a:lnTo>
                <a:lnTo>
                  <a:pt x="8775601" y="13655309"/>
                </a:lnTo>
                <a:lnTo>
                  <a:pt x="8775601" y="13631700"/>
                </a:lnTo>
                <a:lnTo>
                  <a:pt x="8775601" y="13340490"/>
                </a:lnTo>
                <a:lnTo>
                  <a:pt x="8783474" y="13324749"/>
                </a:lnTo>
                <a:lnTo>
                  <a:pt x="8783474" y="13316881"/>
                </a:lnTo>
                <a:lnTo>
                  <a:pt x="8799215" y="13316881"/>
                </a:lnTo>
                <a:lnTo>
                  <a:pt x="8822824" y="13316881"/>
                </a:lnTo>
                <a:lnTo>
                  <a:pt x="8838565" y="13316881"/>
                </a:lnTo>
                <a:lnTo>
                  <a:pt x="8846438" y="13324749"/>
                </a:lnTo>
                <a:lnTo>
                  <a:pt x="8862179" y="13340490"/>
                </a:lnTo>
                <a:lnTo>
                  <a:pt x="8885788" y="13364104"/>
                </a:lnTo>
                <a:lnTo>
                  <a:pt x="8980234" y="13466417"/>
                </a:lnTo>
                <a:lnTo>
                  <a:pt x="9098294" y="13545122"/>
                </a:lnTo>
                <a:lnTo>
                  <a:pt x="9232090" y="13592345"/>
                </a:lnTo>
                <a:lnTo>
                  <a:pt x="9373759" y="13600218"/>
                </a:lnTo>
                <a:lnTo>
                  <a:pt x="9491819" y="13592345"/>
                </a:lnTo>
                <a:lnTo>
                  <a:pt x="9594133" y="13552995"/>
                </a:lnTo>
                <a:lnTo>
                  <a:pt x="9672838" y="13505772"/>
                </a:lnTo>
                <a:lnTo>
                  <a:pt x="9727934" y="13434935"/>
                </a:lnTo>
                <a:lnTo>
                  <a:pt x="9735802" y="13364104"/>
                </a:lnTo>
                <a:lnTo>
                  <a:pt x="9720061" y="13277526"/>
                </a:lnTo>
                <a:lnTo>
                  <a:pt x="9664970" y="13206694"/>
                </a:lnTo>
                <a:lnTo>
                  <a:pt x="9633488" y="13183080"/>
                </a:lnTo>
                <a:lnTo>
                  <a:pt x="9609874" y="13159471"/>
                </a:lnTo>
                <a:lnTo>
                  <a:pt x="9578392" y="13151598"/>
                </a:lnTo>
                <a:lnTo>
                  <a:pt x="9507560" y="13120116"/>
                </a:lnTo>
                <a:lnTo>
                  <a:pt x="9413114" y="13088634"/>
                </a:lnTo>
                <a:lnTo>
                  <a:pt x="9302927" y="13065025"/>
                </a:lnTo>
                <a:lnTo>
                  <a:pt x="9145517" y="13033543"/>
                </a:lnTo>
                <a:lnTo>
                  <a:pt x="9027457" y="12986315"/>
                </a:lnTo>
                <a:lnTo>
                  <a:pt x="8940884" y="12954833"/>
                </a:lnTo>
                <a:lnTo>
                  <a:pt x="8870047" y="12884001"/>
                </a:lnTo>
                <a:lnTo>
                  <a:pt x="8822824" y="12805296"/>
                </a:lnTo>
                <a:lnTo>
                  <a:pt x="8799215" y="12702977"/>
                </a:lnTo>
                <a:lnTo>
                  <a:pt x="8822824" y="12616404"/>
                </a:lnTo>
                <a:lnTo>
                  <a:pt x="8862179" y="12529826"/>
                </a:lnTo>
                <a:lnTo>
                  <a:pt x="8933011" y="12458994"/>
                </a:lnTo>
                <a:lnTo>
                  <a:pt x="9019589" y="12411771"/>
                </a:lnTo>
                <a:lnTo>
                  <a:pt x="9121903" y="12372416"/>
                </a:lnTo>
                <a:close/>
                <a:moveTo>
                  <a:pt x="4501924" y="12356675"/>
                </a:moveTo>
                <a:lnTo>
                  <a:pt x="4596370" y="12356675"/>
                </a:lnTo>
                <a:lnTo>
                  <a:pt x="4682948" y="12372416"/>
                </a:lnTo>
                <a:lnTo>
                  <a:pt x="4785262" y="12403898"/>
                </a:lnTo>
                <a:lnTo>
                  <a:pt x="4816744" y="12411771"/>
                </a:lnTo>
                <a:lnTo>
                  <a:pt x="4840358" y="12419639"/>
                </a:lnTo>
                <a:lnTo>
                  <a:pt x="4856099" y="12419639"/>
                </a:lnTo>
                <a:lnTo>
                  <a:pt x="4871840" y="12419639"/>
                </a:lnTo>
                <a:lnTo>
                  <a:pt x="4903322" y="12419639"/>
                </a:lnTo>
                <a:lnTo>
                  <a:pt x="4919063" y="12419639"/>
                </a:lnTo>
                <a:lnTo>
                  <a:pt x="4958413" y="12411771"/>
                </a:lnTo>
                <a:lnTo>
                  <a:pt x="4966286" y="12411771"/>
                </a:lnTo>
                <a:lnTo>
                  <a:pt x="4982027" y="12403898"/>
                </a:lnTo>
                <a:lnTo>
                  <a:pt x="4997768" y="12403898"/>
                </a:lnTo>
                <a:lnTo>
                  <a:pt x="5013509" y="12403898"/>
                </a:lnTo>
                <a:lnTo>
                  <a:pt x="5021377" y="12403898"/>
                </a:lnTo>
                <a:lnTo>
                  <a:pt x="5029250" y="12411771"/>
                </a:lnTo>
                <a:lnTo>
                  <a:pt x="5037118" y="12419639"/>
                </a:lnTo>
                <a:lnTo>
                  <a:pt x="5037118" y="12435380"/>
                </a:lnTo>
                <a:lnTo>
                  <a:pt x="5052859" y="12655754"/>
                </a:lnTo>
                <a:lnTo>
                  <a:pt x="5044991" y="12679368"/>
                </a:lnTo>
                <a:lnTo>
                  <a:pt x="5044991" y="12687236"/>
                </a:lnTo>
                <a:lnTo>
                  <a:pt x="5029250" y="12695109"/>
                </a:lnTo>
                <a:lnTo>
                  <a:pt x="5021377" y="12695109"/>
                </a:lnTo>
                <a:lnTo>
                  <a:pt x="4997768" y="12695109"/>
                </a:lnTo>
                <a:lnTo>
                  <a:pt x="4982027" y="12687236"/>
                </a:lnTo>
                <a:lnTo>
                  <a:pt x="4966286" y="12663627"/>
                </a:lnTo>
                <a:lnTo>
                  <a:pt x="4958413" y="12640013"/>
                </a:lnTo>
                <a:lnTo>
                  <a:pt x="4934804" y="12616404"/>
                </a:lnTo>
                <a:lnTo>
                  <a:pt x="4911190" y="12584922"/>
                </a:lnTo>
                <a:lnTo>
                  <a:pt x="4895449" y="12561308"/>
                </a:lnTo>
                <a:lnTo>
                  <a:pt x="4863967" y="12537699"/>
                </a:lnTo>
                <a:lnTo>
                  <a:pt x="4761653" y="12482603"/>
                </a:lnTo>
                <a:lnTo>
                  <a:pt x="4651466" y="12451121"/>
                </a:lnTo>
                <a:lnTo>
                  <a:pt x="4533406" y="12435380"/>
                </a:lnTo>
                <a:lnTo>
                  <a:pt x="4399605" y="12451121"/>
                </a:lnTo>
                <a:lnTo>
                  <a:pt x="4281550" y="12490476"/>
                </a:lnTo>
                <a:lnTo>
                  <a:pt x="4187104" y="12561308"/>
                </a:lnTo>
                <a:lnTo>
                  <a:pt x="4108399" y="12647886"/>
                </a:lnTo>
                <a:lnTo>
                  <a:pt x="4045435" y="12750200"/>
                </a:lnTo>
                <a:lnTo>
                  <a:pt x="4006080" y="12884001"/>
                </a:lnTo>
                <a:lnTo>
                  <a:pt x="3998212" y="13025670"/>
                </a:lnTo>
                <a:lnTo>
                  <a:pt x="4006080" y="13159471"/>
                </a:lnTo>
                <a:lnTo>
                  <a:pt x="4045435" y="13285399"/>
                </a:lnTo>
                <a:lnTo>
                  <a:pt x="4108399" y="13387713"/>
                </a:lnTo>
                <a:lnTo>
                  <a:pt x="4194973" y="13474290"/>
                </a:lnTo>
                <a:lnTo>
                  <a:pt x="4297291" y="13537254"/>
                </a:lnTo>
                <a:lnTo>
                  <a:pt x="4415346" y="13576604"/>
                </a:lnTo>
                <a:lnTo>
                  <a:pt x="4557020" y="13592345"/>
                </a:lnTo>
                <a:lnTo>
                  <a:pt x="4682948" y="13576604"/>
                </a:lnTo>
                <a:lnTo>
                  <a:pt x="4808876" y="13545122"/>
                </a:lnTo>
                <a:lnTo>
                  <a:pt x="4911190" y="13490031"/>
                </a:lnTo>
                <a:lnTo>
                  <a:pt x="4942672" y="13474290"/>
                </a:lnTo>
                <a:lnTo>
                  <a:pt x="4966286" y="13450676"/>
                </a:lnTo>
                <a:lnTo>
                  <a:pt x="4989895" y="13427067"/>
                </a:lnTo>
                <a:lnTo>
                  <a:pt x="5013509" y="13387713"/>
                </a:lnTo>
                <a:lnTo>
                  <a:pt x="5029250" y="13364104"/>
                </a:lnTo>
                <a:lnTo>
                  <a:pt x="5044991" y="13348363"/>
                </a:lnTo>
                <a:lnTo>
                  <a:pt x="5060732" y="13332622"/>
                </a:lnTo>
                <a:lnTo>
                  <a:pt x="5076473" y="13332622"/>
                </a:lnTo>
                <a:lnTo>
                  <a:pt x="5100082" y="13332622"/>
                </a:lnTo>
                <a:lnTo>
                  <a:pt x="5107955" y="13340490"/>
                </a:lnTo>
                <a:lnTo>
                  <a:pt x="5115823" y="13348363"/>
                </a:lnTo>
                <a:lnTo>
                  <a:pt x="5115823" y="13545122"/>
                </a:lnTo>
                <a:lnTo>
                  <a:pt x="5107955" y="13560863"/>
                </a:lnTo>
                <a:lnTo>
                  <a:pt x="5100082" y="13568736"/>
                </a:lnTo>
                <a:lnTo>
                  <a:pt x="5092214" y="13576604"/>
                </a:lnTo>
                <a:lnTo>
                  <a:pt x="5076473" y="13568736"/>
                </a:lnTo>
                <a:lnTo>
                  <a:pt x="5037118" y="13560863"/>
                </a:lnTo>
                <a:lnTo>
                  <a:pt x="5013509" y="13560863"/>
                </a:lnTo>
                <a:lnTo>
                  <a:pt x="4989895" y="13560863"/>
                </a:lnTo>
                <a:lnTo>
                  <a:pt x="4966286" y="13568736"/>
                </a:lnTo>
                <a:lnTo>
                  <a:pt x="4934804" y="13576604"/>
                </a:lnTo>
                <a:lnTo>
                  <a:pt x="4903322" y="13592345"/>
                </a:lnTo>
                <a:lnTo>
                  <a:pt x="4777394" y="13639568"/>
                </a:lnTo>
                <a:lnTo>
                  <a:pt x="4651466" y="13663182"/>
                </a:lnTo>
                <a:lnTo>
                  <a:pt x="4525538" y="13671050"/>
                </a:lnTo>
                <a:lnTo>
                  <a:pt x="4391737" y="13663182"/>
                </a:lnTo>
                <a:lnTo>
                  <a:pt x="4257937" y="13639568"/>
                </a:lnTo>
                <a:lnTo>
                  <a:pt x="4132008" y="13600218"/>
                </a:lnTo>
                <a:lnTo>
                  <a:pt x="4029694" y="13545122"/>
                </a:lnTo>
                <a:lnTo>
                  <a:pt x="3911634" y="13434935"/>
                </a:lnTo>
                <a:lnTo>
                  <a:pt x="3825061" y="13316881"/>
                </a:lnTo>
                <a:lnTo>
                  <a:pt x="3777838" y="13183080"/>
                </a:lnTo>
                <a:lnTo>
                  <a:pt x="3754224" y="13033543"/>
                </a:lnTo>
                <a:lnTo>
                  <a:pt x="3769965" y="12891869"/>
                </a:lnTo>
                <a:lnTo>
                  <a:pt x="3809320" y="12765941"/>
                </a:lnTo>
                <a:lnTo>
                  <a:pt x="3872284" y="12647886"/>
                </a:lnTo>
                <a:lnTo>
                  <a:pt x="3958857" y="12553440"/>
                </a:lnTo>
                <a:lnTo>
                  <a:pt x="4076917" y="12466862"/>
                </a:lnTo>
                <a:lnTo>
                  <a:pt x="4210714" y="12411771"/>
                </a:lnTo>
                <a:lnTo>
                  <a:pt x="4344514" y="12364548"/>
                </a:lnTo>
                <a:close/>
                <a:moveTo>
                  <a:pt x="6036669" y="12348802"/>
                </a:moveTo>
                <a:lnTo>
                  <a:pt x="6162597" y="12356670"/>
                </a:lnTo>
                <a:lnTo>
                  <a:pt x="6296398" y="12388157"/>
                </a:lnTo>
                <a:lnTo>
                  <a:pt x="6414453" y="12435380"/>
                </a:lnTo>
                <a:lnTo>
                  <a:pt x="6524640" y="12506212"/>
                </a:lnTo>
                <a:lnTo>
                  <a:pt x="6626959" y="12608531"/>
                </a:lnTo>
                <a:lnTo>
                  <a:pt x="6705663" y="12718718"/>
                </a:lnTo>
                <a:lnTo>
                  <a:pt x="6745013" y="12860387"/>
                </a:lnTo>
                <a:lnTo>
                  <a:pt x="6760754" y="13009924"/>
                </a:lnTo>
                <a:lnTo>
                  <a:pt x="6745013" y="13159466"/>
                </a:lnTo>
                <a:lnTo>
                  <a:pt x="6705663" y="13293262"/>
                </a:lnTo>
                <a:lnTo>
                  <a:pt x="6634827" y="13411322"/>
                </a:lnTo>
                <a:lnTo>
                  <a:pt x="6540381" y="13505767"/>
                </a:lnTo>
                <a:lnTo>
                  <a:pt x="6430194" y="13576599"/>
                </a:lnTo>
                <a:lnTo>
                  <a:pt x="6304266" y="13631695"/>
                </a:lnTo>
                <a:lnTo>
                  <a:pt x="6170470" y="13655304"/>
                </a:lnTo>
                <a:lnTo>
                  <a:pt x="6036669" y="13671045"/>
                </a:lnTo>
                <a:lnTo>
                  <a:pt x="5863518" y="13655304"/>
                </a:lnTo>
                <a:lnTo>
                  <a:pt x="5706108" y="13608081"/>
                </a:lnTo>
                <a:lnTo>
                  <a:pt x="5572307" y="13537249"/>
                </a:lnTo>
                <a:lnTo>
                  <a:pt x="5454252" y="13434931"/>
                </a:lnTo>
                <a:lnTo>
                  <a:pt x="5367674" y="13316876"/>
                </a:lnTo>
                <a:lnTo>
                  <a:pt x="5320451" y="13175207"/>
                </a:lnTo>
                <a:lnTo>
                  <a:pt x="5304710" y="13025665"/>
                </a:lnTo>
                <a:lnTo>
                  <a:pt x="5304710" y="12978442"/>
                </a:lnTo>
                <a:lnTo>
                  <a:pt x="5328324" y="12813164"/>
                </a:lnTo>
                <a:lnTo>
                  <a:pt x="5391288" y="12679363"/>
                </a:lnTo>
                <a:lnTo>
                  <a:pt x="5485734" y="12561308"/>
                </a:lnTo>
                <a:lnTo>
                  <a:pt x="5611662" y="12466862"/>
                </a:lnTo>
                <a:lnTo>
                  <a:pt x="5745458" y="12403898"/>
                </a:lnTo>
                <a:lnTo>
                  <a:pt x="5887127" y="12356670"/>
                </a:lnTo>
                <a:close/>
                <a:moveTo>
                  <a:pt x="14749301" y="9664960"/>
                </a:moveTo>
                <a:lnTo>
                  <a:pt x="14560409" y="9680701"/>
                </a:lnTo>
                <a:lnTo>
                  <a:pt x="14395131" y="9727924"/>
                </a:lnTo>
                <a:lnTo>
                  <a:pt x="14253462" y="9806629"/>
                </a:lnTo>
                <a:lnTo>
                  <a:pt x="14135402" y="9908948"/>
                </a:lnTo>
                <a:lnTo>
                  <a:pt x="14048829" y="10034876"/>
                </a:lnTo>
                <a:lnTo>
                  <a:pt x="13993733" y="10200154"/>
                </a:lnTo>
                <a:lnTo>
                  <a:pt x="13954383" y="10373305"/>
                </a:lnTo>
                <a:lnTo>
                  <a:pt x="13953355" y="10373305"/>
                </a:lnTo>
                <a:cubicBezTo>
                  <a:pt x="13955054" y="10374375"/>
                  <a:pt x="13955377" y="10375930"/>
                  <a:pt x="13955377" y="10377516"/>
                </a:cubicBezTo>
                <a:lnTo>
                  <a:pt x="13953619" y="10381178"/>
                </a:lnTo>
                <a:lnTo>
                  <a:pt x="13954383" y="10381178"/>
                </a:lnTo>
                <a:lnTo>
                  <a:pt x="13946510" y="10499233"/>
                </a:lnTo>
                <a:lnTo>
                  <a:pt x="13962251" y="10688130"/>
                </a:lnTo>
                <a:lnTo>
                  <a:pt x="14001606" y="10853408"/>
                </a:lnTo>
                <a:lnTo>
                  <a:pt x="14064570" y="10995077"/>
                </a:lnTo>
                <a:lnTo>
                  <a:pt x="14159016" y="11113136"/>
                </a:lnTo>
                <a:lnTo>
                  <a:pt x="14277071" y="11215450"/>
                </a:lnTo>
                <a:lnTo>
                  <a:pt x="14402999" y="11278414"/>
                </a:lnTo>
                <a:lnTo>
                  <a:pt x="14560409" y="11325637"/>
                </a:lnTo>
                <a:lnTo>
                  <a:pt x="14733560" y="11341378"/>
                </a:lnTo>
                <a:lnTo>
                  <a:pt x="14890970" y="11333510"/>
                </a:lnTo>
                <a:lnTo>
                  <a:pt x="15024771" y="11294155"/>
                </a:lnTo>
                <a:lnTo>
                  <a:pt x="15158567" y="11231191"/>
                </a:lnTo>
                <a:lnTo>
                  <a:pt x="15268754" y="11160359"/>
                </a:lnTo>
                <a:lnTo>
                  <a:pt x="15355332" y="11058041"/>
                </a:lnTo>
                <a:lnTo>
                  <a:pt x="15426164" y="10939986"/>
                </a:lnTo>
                <a:lnTo>
                  <a:pt x="15473387" y="10798317"/>
                </a:lnTo>
                <a:lnTo>
                  <a:pt x="15512742" y="10648775"/>
                </a:lnTo>
                <a:lnTo>
                  <a:pt x="15520610" y="10475624"/>
                </a:lnTo>
                <a:lnTo>
                  <a:pt x="15504869" y="10286732"/>
                </a:lnTo>
                <a:lnTo>
                  <a:pt x="15457646" y="10113581"/>
                </a:lnTo>
                <a:lnTo>
                  <a:pt x="15386814" y="9971912"/>
                </a:lnTo>
                <a:lnTo>
                  <a:pt x="15284495" y="9853852"/>
                </a:lnTo>
                <a:lnTo>
                  <a:pt x="15158567" y="9759406"/>
                </a:lnTo>
                <a:lnTo>
                  <a:pt x="15024771" y="9704315"/>
                </a:lnTo>
                <a:lnTo>
                  <a:pt x="14898843" y="9672833"/>
                </a:lnTo>
                <a:close/>
                <a:moveTo>
                  <a:pt x="4627847" y="9657087"/>
                </a:moveTo>
                <a:lnTo>
                  <a:pt x="4627847" y="10168672"/>
                </a:lnTo>
                <a:lnTo>
                  <a:pt x="4625689" y="10168672"/>
                </a:lnTo>
                <a:lnTo>
                  <a:pt x="4625689" y="10176540"/>
                </a:lnTo>
                <a:lnTo>
                  <a:pt x="4627847" y="10176540"/>
                </a:lnTo>
                <a:lnTo>
                  <a:pt x="4627847" y="11341373"/>
                </a:lnTo>
                <a:lnTo>
                  <a:pt x="5052854" y="11341373"/>
                </a:lnTo>
                <a:lnTo>
                  <a:pt x="5241746" y="11333505"/>
                </a:lnTo>
                <a:lnTo>
                  <a:pt x="5399156" y="11302023"/>
                </a:lnTo>
                <a:lnTo>
                  <a:pt x="5532952" y="11270541"/>
                </a:lnTo>
                <a:lnTo>
                  <a:pt x="5651012" y="11207577"/>
                </a:lnTo>
                <a:lnTo>
                  <a:pt x="5753326" y="11128873"/>
                </a:lnTo>
                <a:lnTo>
                  <a:pt x="5832031" y="11034427"/>
                </a:lnTo>
                <a:lnTo>
                  <a:pt x="5894995" y="10924240"/>
                </a:lnTo>
                <a:lnTo>
                  <a:pt x="5942218" y="10782571"/>
                </a:lnTo>
                <a:lnTo>
                  <a:pt x="5973700" y="10633029"/>
                </a:lnTo>
                <a:lnTo>
                  <a:pt x="5989441" y="10467751"/>
                </a:lnTo>
                <a:lnTo>
                  <a:pt x="5973700" y="10278859"/>
                </a:lnTo>
                <a:lnTo>
                  <a:pt x="5934350" y="10121449"/>
                </a:lnTo>
                <a:lnTo>
                  <a:pt x="5871386" y="9979780"/>
                </a:lnTo>
                <a:lnTo>
                  <a:pt x="5776940" y="9869593"/>
                </a:lnTo>
                <a:lnTo>
                  <a:pt x="5658880" y="9775147"/>
                </a:lnTo>
                <a:lnTo>
                  <a:pt x="5525084" y="9704310"/>
                </a:lnTo>
                <a:lnTo>
                  <a:pt x="5359801" y="9672828"/>
                </a:lnTo>
                <a:lnTo>
                  <a:pt x="5170909" y="9657087"/>
                </a:lnTo>
                <a:close/>
                <a:moveTo>
                  <a:pt x="16472941" y="9452459"/>
                </a:moveTo>
                <a:lnTo>
                  <a:pt x="16488689" y="9452459"/>
                </a:lnTo>
                <a:lnTo>
                  <a:pt x="17346569" y="9452459"/>
                </a:lnTo>
                <a:lnTo>
                  <a:pt x="18653073" y="10711744"/>
                </a:lnTo>
                <a:lnTo>
                  <a:pt x="18653073" y="9845984"/>
                </a:lnTo>
                <a:lnTo>
                  <a:pt x="18645201" y="9775152"/>
                </a:lnTo>
                <a:lnTo>
                  <a:pt x="18621589" y="9712188"/>
                </a:lnTo>
                <a:lnTo>
                  <a:pt x="18574369" y="9672833"/>
                </a:lnTo>
                <a:lnTo>
                  <a:pt x="18503537" y="9641351"/>
                </a:lnTo>
                <a:lnTo>
                  <a:pt x="18472053" y="9633483"/>
                </a:lnTo>
                <a:lnTo>
                  <a:pt x="18448441" y="9617742"/>
                </a:lnTo>
                <a:lnTo>
                  <a:pt x="18424825" y="9594128"/>
                </a:lnTo>
                <a:lnTo>
                  <a:pt x="18416957" y="9586260"/>
                </a:lnTo>
                <a:lnTo>
                  <a:pt x="18416957" y="9554778"/>
                </a:lnTo>
                <a:lnTo>
                  <a:pt x="18416957" y="9476073"/>
                </a:lnTo>
                <a:lnTo>
                  <a:pt x="18416957" y="9468200"/>
                </a:lnTo>
                <a:lnTo>
                  <a:pt x="18432697" y="9460332"/>
                </a:lnTo>
                <a:lnTo>
                  <a:pt x="18448441" y="9452459"/>
                </a:lnTo>
                <a:lnTo>
                  <a:pt x="18472053" y="9452459"/>
                </a:lnTo>
                <a:lnTo>
                  <a:pt x="19141045" y="9452459"/>
                </a:lnTo>
                <a:lnTo>
                  <a:pt x="19156785" y="9452459"/>
                </a:lnTo>
                <a:lnTo>
                  <a:pt x="19172525" y="9460332"/>
                </a:lnTo>
                <a:lnTo>
                  <a:pt x="19188265" y="9468200"/>
                </a:lnTo>
                <a:lnTo>
                  <a:pt x="19188265" y="9483941"/>
                </a:lnTo>
                <a:lnTo>
                  <a:pt x="19188265" y="9554778"/>
                </a:lnTo>
                <a:lnTo>
                  <a:pt x="19188265" y="9578387"/>
                </a:lnTo>
                <a:lnTo>
                  <a:pt x="19180393" y="9594128"/>
                </a:lnTo>
                <a:lnTo>
                  <a:pt x="19164657" y="9609869"/>
                </a:lnTo>
                <a:lnTo>
                  <a:pt x="19148913" y="9625610"/>
                </a:lnTo>
                <a:lnTo>
                  <a:pt x="19109561" y="9633483"/>
                </a:lnTo>
                <a:lnTo>
                  <a:pt x="19085949" y="9641351"/>
                </a:lnTo>
                <a:lnTo>
                  <a:pt x="19054465" y="9649224"/>
                </a:lnTo>
                <a:lnTo>
                  <a:pt x="19038729" y="9664965"/>
                </a:lnTo>
                <a:lnTo>
                  <a:pt x="19015117" y="9688574"/>
                </a:lnTo>
                <a:lnTo>
                  <a:pt x="18983633" y="9720056"/>
                </a:lnTo>
                <a:lnTo>
                  <a:pt x="18960021" y="9759411"/>
                </a:lnTo>
                <a:lnTo>
                  <a:pt x="18952153" y="9806634"/>
                </a:lnTo>
                <a:lnTo>
                  <a:pt x="18952153" y="11522402"/>
                </a:lnTo>
                <a:lnTo>
                  <a:pt x="18952153" y="11530275"/>
                </a:lnTo>
                <a:lnTo>
                  <a:pt x="18944285" y="11546016"/>
                </a:lnTo>
                <a:lnTo>
                  <a:pt x="18936409" y="11553884"/>
                </a:lnTo>
                <a:lnTo>
                  <a:pt x="18920669" y="11553884"/>
                </a:lnTo>
                <a:lnTo>
                  <a:pt x="18700297" y="11553884"/>
                </a:lnTo>
                <a:lnTo>
                  <a:pt x="17000269" y="9924689"/>
                </a:lnTo>
                <a:lnTo>
                  <a:pt x="16976653" y="10601557"/>
                </a:lnTo>
                <a:lnTo>
                  <a:pt x="16984529" y="10884895"/>
                </a:lnTo>
                <a:lnTo>
                  <a:pt x="17000269" y="11121009"/>
                </a:lnTo>
                <a:lnTo>
                  <a:pt x="17016009" y="11207582"/>
                </a:lnTo>
                <a:lnTo>
                  <a:pt x="17055365" y="11270546"/>
                </a:lnTo>
                <a:lnTo>
                  <a:pt x="17110457" y="11317769"/>
                </a:lnTo>
                <a:lnTo>
                  <a:pt x="17181293" y="11341383"/>
                </a:lnTo>
                <a:lnTo>
                  <a:pt x="17212773" y="11357124"/>
                </a:lnTo>
                <a:lnTo>
                  <a:pt x="17228509" y="11364992"/>
                </a:lnTo>
                <a:lnTo>
                  <a:pt x="17236381" y="11380733"/>
                </a:lnTo>
                <a:lnTo>
                  <a:pt x="17244257" y="11396474"/>
                </a:lnTo>
                <a:lnTo>
                  <a:pt x="17244257" y="11412215"/>
                </a:lnTo>
                <a:lnTo>
                  <a:pt x="17244257" y="11506661"/>
                </a:lnTo>
                <a:lnTo>
                  <a:pt x="17244257" y="11522402"/>
                </a:lnTo>
                <a:lnTo>
                  <a:pt x="17236381" y="11530275"/>
                </a:lnTo>
                <a:lnTo>
                  <a:pt x="17228509" y="11538143"/>
                </a:lnTo>
                <a:lnTo>
                  <a:pt x="17220641" y="11546016"/>
                </a:lnTo>
                <a:lnTo>
                  <a:pt x="17189161" y="11546016"/>
                </a:lnTo>
                <a:lnTo>
                  <a:pt x="16512297" y="11546016"/>
                </a:lnTo>
                <a:lnTo>
                  <a:pt x="16488689" y="11538143"/>
                </a:lnTo>
                <a:lnTo>
                  <a:pt x="16480817" y="11522402"/>
                </a:lnTo>
                <a:lnTo>
                  <a:pt x="16480817" y="11506661"/>
                </a:lnTo>
                <a:lnTo>
                  <a:pt x="16480817" y="11427956"/>
                </a:lnTo>
                <a:lnTo>
                  <a:pt x="16480817" y="11404347"/>
                </a:lnTo>
                <a:lnTo>
                  <a:pt x="16480817" y="11388606"/>
                </a:lnTo>
                <a:lnTo>
                  <a:pt x="16488689" y="11380733"/>
                </a:lnTo>
                <a:lnTo>
                  <a:pt x="16504425" y="11364992"/>
                </a:lnTo>
                <a:lnTo>
                  <a:pt x="16535905" y="11357124"/>
                </a:lnTo>
                <a:lnTo>
                  <a:pt x="16575261" y="11341383"/>
                </a:lnTo>
                <a:lnTo>
                  <a:pt x="16614617" y="11333510"/>
                </a:lnTo>
                <a:lnTo>
                  <a:pt x="16661833" y="11294160"/>
                </a:lnTo>
                <a:lnTo>
                  <a:pt x="16685449" y="11262678"/>
                </a:lnTo>
                <a:lnTo>
                  <a:pt x="16701189" y="11215455"/>
                </a:lnTo>
                <a:lnTo>
                  <a:pt x="16709061" y="11152491"/>
                </a:lnTo>
                <a:lnTo>
                  <a:pt x="16709061" y="9924689"/>
                </a:lnTo>
                <a:lnTo>
                  <a:pt x="16701189" y="9822375"/>
                </a:lnTo>
                <a:lnTo>
                  <a:pt x="16677581" y="9751538"/>
                </a:lnTo>
                <a:lnTo>
                  <a:pt x="16638225" y="9688574"/>
                </a:lnTo>
                <a:lnTo>
                  <a:pt x="16583133" y="9641351"/>
                </a:lnTo>
                <a:lnTo>
                  <a:pt x="16504425" y="9625610"/>
                </a:lnTo>
                <a:lnTo>
                  <a:pt x="16472941" y="9617742"/>
                </a:lnTo>
                <a:lnTo>
                  <a:pt x="16449333" y="9602001"/>
                </a:lnTo>
                <a:lnTo>
                  <a:pt x="16441461" y="9586260"/>
                </a:lnTo>
                <a:lnTo>
                  <a:pt x="16433593" y="9570519"/>
                </a:lnTo>
                <a:lnTo>
                  <a:pt x="16433593" y="9483941"/>
                </a:lnTo>
                <a:lnTo>
                  <a:pt x="16441461" y="9468200"/>
                </a:lnTo>
                <a:lnTo>
                  <a:pt x="16449333" y="9460332"/>
                </a:lnTo>
                <a:close/>
                <a:moveTo>
                  <a:pt x="11010818" y="9452454"/>
                </a:moveTo>
                <a:lnTo>
                  <a:pt x="11034427" y="9452454"/>
                </a:lnTo>
                <a:lnTo>
                  <a:pt x="12073332" y="9452454"/>
                </a:lnTo>
                <a:lnTo>
                  <a:pt x="12096946" y="9452454"/>
                </a:lnTo>
                <a:lnTo>
                  <a:pt x="12120555" y="9460327"/>
                </a:lnTo>
                <a:lnTo>
                  <a:pt x="12120555" y="9468195"/>
                </a:lnTo>
                <a:lnTo>
                  <a:pt x="12120555" y="9483936"/>
                </a:lnTo>
                <a:lnTo>
                  <a:pt x="12120555" y="9570514"/>
                </a:lnTo>
                <a:lnTo>
                  <a:pt x="12120555" y="9586255"/>
                </a:lnTo>
                <a:lnTo>
                  <a:pt x="12112687" y="9601996"/>
                </a:lnTo>
                <a:lnTo>
                  <a:pt x="12096946" y="9609864"/>
                </a:lnTo>
                <a:lnTo>
                  <a:pt x="12065464" y="9625605"/>
                </a:lnTo>
                <a:lnTo>
                  <a:pt x="12041850" y="9633478"/>
                </a:lnTo>
                <a:lnTo>
                  <a:pt x="11947404" y="9672828"/>
                </a:lnTo>
                <a:lnTo>
                  <a:pt x="11892313" y="9720051"/>
                </a:lnTo>
                <a:lnTo>
                  <a:pt x="11868699" y="9798756"/>
                </a:lnTo>
                <a:lnTo>
                  <a:pt x="11852958" y="9908943"/>
                </a:lnTo>
                <a:lnTo>
                  <a:pt x="11852958" y="11325632"/>
                </a:lnTo>
                <a:lnTo>
                  <a:pt x="12372411" y="11325632"/>
                </a:lnTo>
                <a:lnTo>
                  <a:pt x="12545562" y="11317764"/>
                </a:lnTo>
                <a:lnTo>
                  <a:pt x="12695104" y="11286282"/>
                </a:lnTo>
                <a:lnTo>
                  <a:pt x="12828900" y="11239059"/>
                </a:lnTo>
                <a:lnTo>
                  <a:pt x="12939087" y="11176095"/>
                </a:lnTo>
                <a:lnTo>
                  <a:pt x="13025665" y="11097391"/>
                </a:lnTo>
                <a:lnTo>
                  <a:pt x="13096497" y="10995072"/>
                </a:lnTo>
                <a:lnTo>
                  <a:pt x="13104370" y="10971463"/>
                </a:lnTo>
                <a:lnTo>
                  <a:pt x="13120111" y="10955722"/>
                </a:lnTo>
                <a:lnTo>
                  <a:pt x="13135852" y="10947849"/>
                </a:lnTo>
                <a:lnTo>
                  <a:pt x="13143720" y="10939981"/>
                </a:lnTo>
                <a:lnTo>
                  <a:pt x="13159461" y="10939981"/>
                </a:lnTo>
                <a:lnTo>
                  <a:pt x="13309003" y="10939981"/>
                </a:lnTo>
                <a:lnTo>
                  <a:pt x="13324744" y="10939981"/>
                </a:lnTo>
                <a:lnTo>
                  <a:pt x="13340485" y="10947849"/>
                </a:lnTo>
                <a:lnTo>
                  <a:pt x="13348358" y="10955722"/>
                </a:lnTo>
                <a:lnTo>
                  <a:pt x="13356226" y="10979331"/>
                </a:lnTo>
                <a:lnTo>
                  <a:pt x="13356226" y="10995072"/>
                </a:lnTo>
                <a:lnTo>
                  <a:pt x="13356226" y="11546006"/>
                </a:lnTo>
                <a:lnTo>
                  <a:pt x="11042300" y="11546006"/>
                </a:lnTo>
                <a:lnTo>
                  <a:pt x="11010818" y="11546006"/>
                </a:lnTo>
                <a:lnTo>
                  <a:pt x="10987204" y="11538138"/>
                </a:lnTo>
                <a:lnTo>
                  <a:pt x="10979336" y="11530265"/>
                </a:lnTo>
                <a:lnTo>
                  <a:pt x="10971463" y="11522397"/>
                </a:lnTo>
                <a:lnTo>
                  <a:pt x="10971463" y="11506656"/>
                </a:lnTo>
                <a:lnTo>
                  <a:pt x="10971463" y="11412210"/>
                </a:lnTo>
                <a:lnTo>
                  <a:pt x="10971463" y="11396469"/>
                </a:lnTo>
                <a:lnTo>
                  <a:pt x="10979336" y="11380728"/>
                </a:lnTo>
                <a:lnTo>
                  <a:pt x="10987204" y="11372855"/>
                </a:lnTo>
                <a:lnTo>
                  <a:pt x="11010818" y="11364987"/>
                </a:lnTo>
                <a:lnTo>
                  <a:pt x="11042300" y="11357114"/>
                </a:lnTo>
                <a:lnTo>
                  <a:pt x="11105263" y="11341373"/>
                </a:lnTo>
                <a:lnTo>
                  <a:pt x="11160354" y="11302023"/>
                </a:lnTo>
                <a:lnTo>
                  <a:pt x="11199709" y="11254800"/>
                </a:lnTo>
                <a:lnTo>
                  <a:pt x="11223318" y="11191836"/>
                </a:lnTo>
                <a:lnTo>
                  <a:pt x="11231191" y="11121000"/>
                </a:lnTo>
                <a:lnTo>
                  <a:pt x="11231191" y="9838111"/>
                </a:lnTo>
                <a:lnTo>
                  <a:pt x="11215450" y="9767274"/>
                </a:lnTo>
                <a:lnTo>
                  <a:pt x="11183968" y="9704310"/>
                </a:lnTo>
                <a:lnTo>
                  <a:pt x="11128873" y="9664960"/>
                </a:lnTo>
                <a:lnTo>
                  <a:pt x="11050168" y="9641346"/>
                </a:lnTo>
                <a:lnTo>
                  <a:pt x="11026559" y="9633478"/>
                </a:lnTo>
                <a:lnTo>
                  <a:pt x="11010818" y="9617737"/>
                </a:lnTo>
                <a:lnTo>
                  <a:pt x="10995077" y="9601996"/>
                </a:lnTo>
                <a:lnTo>
                  <a:pt x="10987204" y="9586255"/>
                </a:lnTo>
                <a:lnTo>
                  <a:pt x="10987204" y="9562641"/>
                </a:lnTo>
                <a:lnTo>
                  <a:pt x="10987204" y="9476068"/>
                </a:lnTo>
                <a:lnTo>
                  <a:pt x="10987204" y="9468195"/>
                </a:lnTo>
                <a:lnTo>
                  <a:pt x="10995077" y="9460327"/>
                </a:lnTo>
                <a:close/>
                <a:moveTo>
                  <a:pt x="8570964" y="9452454"/>
                </a:moveTo>
                <a:lnTo>
                  <a:pt x="8594578" y="9452454"/>
                </a:lnTo>
                <a:lnTo>
                  <a:pt x="9641351" y="9452454"/>
                </a:lnTo>
                <a:lnTo>
                  <a:pt x="9664965" y="9452454"/>
                </a:lnTo>
                <a:lnTo>
                  <a:pt x="9680706" y="9460327"/>
                </a:lnTo>
                <a:lnTo>
                  <a:pt x="9680706" y="9468195"/>
                </a:lnTo>
                <a:lnTo>
                  <a:pt x="9688574" y="9483936"/>
                </a:lnTo>
                <a:lnTo>
                  <a:pt x="9688574" y="9570514"/>
                </a:lnTo>
                <a:lnTo>
                  <a:pt x="9680706" y="9586255"/>
                </a:lnTo>
                <a:lnTo>
                  <a:pt x="9680706" y="9601996"/>
                </a:lnTo>
                <a:lnTo>
                  <a:pt x="9664965" y="9609864"/>
                </a:lnTo>
                <a:lnTo>
                  <a:pt x="9633483" y="9625605"/>
                </a:lnTo>
                <a:lnTo>
                  <a:pt x="9602001" y="9633478"/>
                </a:lnTo>
                <a:lnTo>
                  <a:pt x="9515423" y="9672828"/>
                </a:lnTo>
                <a:lnTo>
                  <a:pt x="9460332" y="9720051"/>
                </a:lnTo>
                <a:lnTo>
                  <a:pt x="9428850" y="9798756"/>
                </a:lnTo>
                <a:lnTo>
                  <a:pt x="9420977" y="9908943"/>
                </a:lnTo>
                <a:lnTo>
                  <a:pt x="9420977" y="11325632"/>
                </a:lnTo>
                <a:lnTo>
                  <a:pt x="9940430" y="11325632"/>
                </a:lnTo>
                <a:lnTo>
                  <a:pt x="10113581" y="11317764"/>
                </a:lnTo>
                <a:lnTo>
                  <a:pt x="10263123" y="11286282"/>
                </a:lnTo>
                <a:lnTo>
                  <a:pt x="10396919" y="11239059"/>
                </a:lnTo>
                <a:lnTo>
                  <a:pt x="10507106" y="11176095"/>
                </a:lnTo>
                <a:lnTo>
                  <a:pt x="10593684" y="11097391"/>
                </a:lnTo>
                <a:lnTo>
                  <a:pt x="10656648" y="10995072"/>
                </a:lnTo>
                <a:lnTo>
                  <a:pt x="10672389" y="10971463"/>
                </a:lnTo>
                <a:lnTo>
                  <a:pt x="10688130" y="10955722"/>
                </a:lnTo>
                <a:lnTo>
                  <a:pt x="10695998" y="10947849"/>
                </a:lnTo>
                <a:lnTo>
                  <a:pt x="10703871" y="10939981"/>
                </a:lnTo>
                <a:lnTo>
                  <a:pt x="10727480" y="10939981"/>
                </a:lnTo>
                <a:lnTo>
                  <a:pt x="10869154" y="10939981"/>
                </a:lnTo>
                <a:lnTo>
                  <a:pt x="10884890" y="10939981"/>
                </a:lnTo>
                <a:lnTo>
                  <a:pt x="10900636" y="10947849"/>
                </a:lnTo>
                <a:lnTo>
                  <a:pt x="10916377" y="10955722"/>
                </a:lnTo>
                <a:lnTo>
                  <a:pt x="10916377" y="10979331"/>
                </a:lnTo>
                <a:lnTo>
                  <a:pt x="10924245" y="10995072"/>
                </a:lnTo>
                <a:lnTo>
                  <a:pt x="10924245" y="11546006"/>
                </a:lnTo>
                <a:lnTo>
                  <a:pt x="8602446" y="11546006"/>
                </a:lnTo>
                <a:lnTo>
                  <a:pt x="8570964" y="11546006"/>
                </a:lnTo>
                <a:lnTo>
                  <a:pt x="8555223" y="11538138"/>
                </a:lnTo>
                <a:lnTo>
                  <a:pt x="8539482" y="11530265"/>
                </a:lnTo>
                <a:lnTo>
                  <a:pt x="8539482" y="11522397"/>
                </a:lnTo>
                <a:lnTo>
                  <a:pt x="8539482" y="11506656"/>
                </a:lnTo>
                <a:lnTo>
                  <a:pt x="8539482" y="11412210"/>
                </a:lnTo>
                <a:lnTo>
                  <a:pt x="8539482" y="11396469"/>
                </a:lnTo>
                <a:lnTo>
                  <a:pt x="8539482" y="11380728"/>
                </a:lnTo>
                <a:lnTo>
                  <a:pt x="8555223" y="11372855"/>
                </a:lnTo>
                <a:lnTo>
                  <a:pt x="8570964" y="11364987"/>
                </a:lnTo>
                <a:lnTo>
                  <a:pt x="8602446" y="11357114"/>
                </a:lnTo>
                <a:lnTo>
                  <a:pt x="8665409" y="11341373"/>
                </a:lnTo>
                <a:lnTo>
                  <a:pt x="8720505" y="11302023"/>
                </a:lnTo>
                <a:lnTo>
                  <a:pt x="8767728" y="11254800"/>
                </a:lnTo>
                <a:lnTo>
                  <a:pt x="8783469" y="11191836"/>
                </a:lnTo>
                <a:lnTo>
                  <a:pt x="8791337" y="11121000"/>
                </a:lnTo>
                <a:lnTo>
                  <a:pt x="8791337" y="9838111"/>
                </a:lnTo>
                <a:lnTo>
                  <a:pt x="8783469" y="9767274"/>
                </a:lnTo>
                <a:lnTo>
                  <a:pt x="8751987" y="9704310"/>
                </a:lnTo>
                <a:lnTo>
                  <a:pt x="8696891" y="9664960"/>
                </a:lnTo>
                <a:lnTo>
                  <a:pt x="8618187" y="9641346"/>
                </a:lnTo>
                <a:lnTo>
                  <a:pt x="8594578" y="9633478"/>
                </a:lnTo>
                <a:lnTo>
                  <a:pt x="8570964" y="9617737"/>
                </a:lnTo>
                <a:lnTo>
                  <a:pt x="8563096" y="9601996"/>
                </a:lnTo>
                <a:lnTo>
                  <a:pt x="8555223" y="9586255"/>
                </a:lnTo>
                <a:lnTo>
                  <a:pt x="8547355" y="9562641"/>
                </a:lnTo>
                <a:lnTo>
                  <a:pt x="8547355" y="9476068"/>
                </a:lnTo>
                <a:lnTo>
                  <a:pt x="8555223" y="9468195"/>
                </a:lnTo>
                <a:lnTo>
                  <a:pt x="8563096" y="9460327"/>
                </a:lnTo>
                <a:close/>
                <a:moveTo>
                  <a:pt x="7004737" y="9452454"/>
                </a:moveTo>
                <a:lnTo>
                  <a:pt x="7020478" y="9452454"/>
                </a:lnTo>
                <a:lnTo>
                  <a:pt x="8027902" y="9452454"/>
                </a:lnTo>
                <a:lnTo>
                  <a:pt x="8051516" y="9452454"/>
                </a:lnTo>
                <a:lnTo>
                  <a:pt x="8075124" y="9460327"/>
                </a:lnTo>
                <a:lnTo>
                  <a:pt x="8082998" y="9468195"/>
                </a:lnTo>
                <a:lnTo>
                  <a:pt x="8090866" y="9483936"/>
                </a:lnTo>
                <a:lnTo>
                  <a:pt x="8090866" y="9562641"/>
                </a:lnTo>
                <a:lnTo>
                  <a:pt x="8082998" y="9586255"/>
                </a:lnTo>
                <a:lnTo>
                  <a:pt x="8075124" y="9594123"/>
                </a:lnTo>
                <a:lnTo>
                  <a:pt x="8059384" y="9609864"/>
                </a:lnTo>
                <a:lnTo>
                  <a:pt x="8035774" y="9625605"/>
                </a:lnTo>
                <a:lnTo>
                  <a:pt x="8012160" y="9633478"/>
                </a:lnTo>
                <a:lnTo>
                  <a:pt x="7933456" y="9664960"/>
                </a:lnTo>
                <a:lnTo>
                  <a:pt x="7878365" y="9712183"/>
                </a:lnTo>
                <a:lnTo>
                  <a:pt x="7854751" y="9783015"/>
                </a:lnTo>
                <a:lnTo>
                  <a:pt x="7846883" y="9869593"/>
                </a:lnTo>
                <a:lnTo>
                  <a:pt x="7846883" y="11089518"/>
                </a:lnTo>
                <a:lnTo>
                  <a:pt x="7854751" y="11176095"/>
                </a:lnTo>
                <a:lnTo>
                  <a:pt x="7862624" y="11246927"/>
                </a:lnTo>
                <a:lnTo>
                  <a:pt x="7901974" y="11294150"/>
                </a:lnTo>
                <a:lnTo>
                  <a:pt x="7949197" y="11333505"/>
                </a:lnTo>
                <a:lnTo>
                  <a:pt x="8020034" y="11357114"/>
                </a:lnTo>
                <a:lnTo>
                  <a:pt x="8043642" y="11372855"/>
                </a:lnTo>
                <a:lnTo>
                  <a:pt x="8067256" y="11380728"/>
                </a:lnTo>
                <a:lnTo>
                  <a:pt x="8075124" y="11396469"/>
                </a:lnTo>
                <a:lnTo>
                  <a:pt x="8082998" y="11404337"/>
                </a:lnTo>
                <a:lnTo>
                  <a:pt x="8090866" y="11427951"/>
                </a:lnTo>
                <a:lnTo>
                  <a:pt x="8090866" y="11498783"/>
                </a:lnTo>
                <a:lnTo>
                  <a:pt x="8082998" y="11514524"/>
                </a:lnTo>
                <a:lnTo>
                  <a:pt x="8075124" y="11530265"/>
                </a:lnTo>
                <a:lnTo>
                  <a:pt x="8059384" y="11538138"/>
                </a:lnTo>
                <a:lnTo>
                  <a:pt x="8027902" y="11546006"/>
                </a:lnTo>
                <a:lnTo>
                  <a:pt x="7020478" y="11546006"/>
                </a:lnTo>
                <a:lnTo>
                  <a:pt x="7012605" y="11546006"/>
                </a:lnTo>
                <a:lnTo>
                  <a:pt x="6996864" y="11530265"/>
                </a:lnTo>
                <a:lnTo>
                  <a:pt x="6981123" y="11514524"/>
                </a:lnTo>
                <a:lnTo>
                  <a:pt x="6981123" y="11506656"/>
                </a:lnTo>
                <a:lnTo>
                  <a:pt x="6973255" y="11475174"/>
                </a:lnTo>
                <a:lnTo>
                  <a:pt x="6973255" y="11435819"/>
                </a:lnTo>
                <a:lnTo>
                  <a:pt x="6981123" y="11404337"/>
                </a:lnTo>
                <a:lnTo>
                  <a:pt x="6988996" y="11396469"/>
                </a:lnTo>
                <a:lnTo>
                  <a:pt x="6996864" y="11380728"/>
                </a:lnTo>
                <a:lnTo>
                  <a:pt x="7012605" y="11372855"/>
                </a:lnTo>
                <a:lnTo>
                  <a:pt x="7051960" y="11357114"/>
                </a:lnTo>
                <a:lnTo>
                  <a:pt x="7130665" y="11325632"/>
                </a:lnTo>
                <a:lnTo>
                  <a:pt x="7177888" y="11278409"/>
                </a:lnTo>
                <a:lnTo>
                  <a:pt x="7209370" y="11207577"/>
                </a:lnTo>
                <a:lnTo>
                  <a:pt x="7217238" y="11105259"/>
                </a:lnTo>
                <a:lnTo>
                  <a:pt x="7217238" y="9830238"/>
                </a:lnTo>
                <a:lnTo>
                  <a:pt x="7209370" y="9759406"/>
                </a:lnTo>
                <a:lnTo>
                  <a:pt x="7177888" y="9696442"/>
                </a:lnTo>
                <a:lnTo>
                  <a:pt x="7122792" y="9657087"/>
                </a:lnTo>
                <a:lnTo>
                  <a:pt x="7059828" y="9633478"/>
                </a:lnTo>
                <a:lnTo>
                  <a:pt x="7020478" y="9617737"/>
                </a:lnTo>
                <a:lnTo>
                  <a:pt x="6996864" y="9601996"/>
                </a:lnTo>
                <a:lnTo>
                  <a:pt x="6981123" y="9586255"/>
                </a:lnTo>
                <a:lnTo>
                  <a:pt x="6973255" y="9570514"/>
                </a:lnTo>
                <a:lnTo>
                  <a:pt x="6965382" y="9546900"/>
                </a:lnTo>
                <a:lnTo>
                  <a:pt x="6965382" y="9491809"/>
                </a:lnTo>
                <a:lnTo>
                  <a:pt x="6973255" y="9476068"/>
                </a:lnTo>
                <a:lnTo>
                  <a:pt x="6988996" y="9468195"/>
                </a:lnTo>
                <a:close/>
                <a:moveTo>
                  <a:pt x="3785701" y="9452454"/>
                </a:moveTo>
                <a:lnTo>
                  <a:pt x="3801442" y="9452454"/>
                </a:lnTo>
                <a:lnTo>
                  <a:pt x="5288969" y="9452454"/>
                </a:lnTo>
                <a:lnTo>
                  <a:pt x="5525084" y="9468195"/>
                </a:lnTo>
                <a:lnTo>
                  <a:pt x="5753326" y="9499677"/>
                </a:lnTo>
                <a:lnTo>
                  <a:pt x="5957959" y="9562641"/>
                </a:lnTo>
                <a:lnTo>
                  <a:pt x="6146851" y="9649219"/>
                </a:lnTo>
                <a:lnTo>
                  <a:pt x="6304261" y="9751533"/>
                </a:lnTo>
                <a:lnTo>
                  <a:pt x="6445930" y="9877461"/>
                </a:lnTo>
                <a:lnTo>
                  <a:pt x="6556117" y="10019130"/>
                </a:lnTo>
                <a:lnTo>
                  <a:pt x="6642695" y="10176540"/>
                </a:lnTo>
                <a:lnTo>
                  <a:pt x="6697786" y="10341823"/>
                </a:lnTo>
                <a:lnTo>
                  <a:pt x="6713527" y="10522842"/>
                </a:lnTo>
                <a:lnTo>
                  <a:pt x="6705659" y="10680252"/>
                </a:lnTo>
                <a:lnTo>
                  <a:pt x="6666304" y="10829794"/>
                </a:lnTo>
                <a:lnTo>
                  <a:pt x="6603340" y="10971463"/>
                </a:lnTo>
                <a:lnTo>
                  <a:pt x="6516767" y="11105259"/>
                </a:lnTo>
                <a:lnTo>
                  <a:pt x="6406580" y="11215445"/>
                </a:lnTo>
                <a:lnTo>
                  <a:pt x="6257038" y="11333505"/>
                </a:lnTo>
                <a:lnTo>
                  <a:pt x="6083887" y="11420078"/>
                </a:lnTo>
                <a:lnTo>
                  <a:pt x="5879254" y="11490915"/>
                </a:lnTo>
                <a:lnTo>
                  <a:pt x="5706103" y="11514524"/>
                </a:lnTo>
                <a:lnTo>
                  <a:pt x="5532952" y="11538138"/>
                </a:lnTo>
                <a:lnTo>
                  <a:pt x="5351933" y="11546006"/>
                </a:lnTo>
                <a:lnTo>
                  <a:pt x="5273228" y="11546006"/>
                </a:lnTo>
                <a:lnTo>
                  <a:pt x="5170909" y="11553879"/>
                </a:lnTo>
                <a:lnTo>
                  <a:pt x="5052854" y="11561747"/>
                </a:lnTo>
                <a:lnTo>
                  <a:pt x="4926926" y="11561747"/>
                </a:lnTo>
                <a:lnTo>
                  <a:pt x="4800998" y="11561747"/>
                </a:lnTo>
                <a:lnTo>
                  <a:pt x="4682938" y="11569620"/>
                </a:lnTo>
                <a:lnTo>
                  <a:pt x="4596365" y="11569620"/>
                </a:lnTo>
                <a:lnTo>
                  <a:pt x="4533401" y="11577488"/>
                </a:lnTo>
                <a:lnTo>
                  <a:pt x="4509787" y="11577488"/>
                </a:lnTo>
                <a:lnTo>
                  <a:pt x="4250064" y="11569620"/>
                </a:lnTo>
                <a:lnTo>
                  <a:pt x="4013949" y="11561747"/>
                </a:lnTo>
                <a:lnTo>
                  <a:pt x="3793574" y="11546006"/>
                </a:lnTo>
                <a:lnTo>
                  <a:pt x="3777833" y="11538138"/>
                </a:lnTo>
                <a:lnTo>
                  <a:pt x="3762092" y="11530265"/>
                </a:lnTo>
                <a:lnTo>
                  <a:pt x="3754219" y="11514524"/>
                </a:lnTo>
                <a:lnTo>
                  <a:pt x="3754219" y="11412210"/>
                </a:lnTo>
                <a:lnTo>
                  <a:pt x="3762092" y="11396469"/>
                </a:lnTo>
                <a:lnTo>
                  <a:pt x="3769960" y="11380728"/>
                </a:lnTo>
                <a:lnTo>
                  <a:pt x="3785701" y="11372855"/>
                </a:lnTo>
                <a:lnTo>
                  <a:pt x="3825056" y="11357114"/>
                </a:lnTo>
                <a:lnTo>
                  <a:pt x="3895888" y="11333505"/>
                </a:lnTo>
                <a:lnTo>
                  <a:pt x="3943111" y="11286282"/>
                </a:lnTo>
                <a:lnTo>
                  <a:pt x="3982466" y="11231186"/>
                </a:lnTo>
                <a:lnTo>
                  <a:pt x="3990334" y="11160354"/>
                </a:lnTo>
                <a:lnTo>
                  <a:pt x="3990334" y="10176540"/>
                </a:lnTo>
                <a:lnTo>
                  <a:pt x="3992083" y="10176540"/>
                </a:lnTo>
                <a:lnTo>
                  <a:pt x="3992083" y="10168672"/>
                </a:lnTo>
                <a:lnTo>
                  <a:pt x="3990334" y="10168672"/>
                </a:lnTo>
                <a:lnTo>
                  <a:pt x="3990334" y="9806629"/>
                </a:lnTo>
                <a:lnTo>
                  <a:pt x="3974593" y="9735792"/>
                </a:lnTo>
                <a:lnTo>
                  <a:pt x="3919502" y="9672828"/>
                </a:lnTo>
                <a:lnTo>
                  <a:pt x="3832924" y="9641346"/>
                </a:lnTo>
                <a:lnTo>
                  <a:pt x="3801442" y="9625605"/>
                </a:lnTo>
                <a:lnTo>
                  <a:pt x="3777833" y="9617737"/>
                </a:lnTo>
                <a:lnTo>
                  <a:pt x="3769960" y="9601996"/>
                </a:lnTo>
                <a:lnTo>
                  <a:pt x="3762092" y="9586255"/>
                </a:lnTo>
                <a:lnTo>
                  <a:pt x="3754219" y="9578382"/>
                </a:lnTo>
                <a:lnTo>
                  <a:pt x="3754219" y="9499677"/>
                </a:lnTo>
                <a:lnTo>
                  <a:pt x="3762092" y="9476068"/>
                </a:lnTo>
                <a:lnTo>
                  <a:pt x="3777833" y="9468195"/>
                </a:lnTo>
                <a:close/>
                <a:moveTo>
                  <a:pt x="14725692" y="9413104"/>
                </a:moveTo>
                <a:lnTo>
                  <a:pt x="14969675" y="9420972"/>
                </a:lnTo>
                <a:lnTo>
                  <a:pt x="15197922" y="9460327"/>
                </a:lnTo>
                <a:lnTo>
                  <a:pt x="15410423" y="9515423"/>
                </a:lnTo>
                <a:lnTo>
                  <a:pt x="15599315" y="9586255"/>
                </a:lnTo>
                <a:lnTo>
                  <a:pt x="15772466" y="9688574"/>
                </a:lnTo>
                <a:lnTo>
                  <a:pt x="15922008" y="9806629"/>
                </a:lnTo>
                <a:lnTo>
                  <a:pt x="16040062" y="9924689"/>
                </a:lnTo>
                <a:lnTo>
                  <a:pt x="16134508" y="10050617"/>
                </a:lnTo>
                <a:lnTo>
                  <a:pt x="16205345" y="10200154"/>
                </a:lnTo>
                <a:lnTo>
                  <a:pt x="16236829" y="10349696"/>
                </a:lnTo>
                <a:lnTo>
                  <a:pt x="16252569" y="10507106"/>
                </a:lnTo>
                <a:lnTo>
                  <a:pt x="16236829" y="10664516"/>
                </a:lnTo>
                <a:lnTo>
                  <a:pt x="16197472" y="10814058"/>
                </a:lnTo>
                <a:lnTo>
                  <a:pt x="16134508" y="10947854"/>
                </a:lnTo>
                <a:lnTo>
                  <a:pt x="16032194" y="11089523"/>
                </a:lnTo>
                <a:lnTo>
                  <a:pt x="15914135" y="11215450"/>
                </a:lnTo>
                <a:lnTo>
                  <a:pt x="15756725" y="11333510"/>
                </a:lnTo>
                <a:lnTo>
                  <a:pt x="15583574" y="11427956"/>
                </a:lnTo>
                <a:lnTo>
                  <a:pt x="15410423" y="11498788"/>
                </a:lnTo>
                <a:lnTo>
                  <a:pt x="15205790" y="11553884"/>
                </a:lnTo>
                <a:lnTo>
                  <a:pt x="14985416" y="11585366"/>
                </a:lnTo>
                <a:lnTo>
                  <a:pt x="14741433" y="11593234"/>
                </a:lnTo>
                <a:lnTo>
                  <a:pt x="14505318" y="11577493"/>
                </a:lnTo>
                <a:lnTo>
                  <a:pt x="14277071" y="11553884"/>
                </a:lnTo>
                <a:lnTo>
                  <a:pt x="14064570" y="11498788"/>
                </a:lnTo>
                <a:lnTo>
                  <a:pt x="13875678" y="11420083"/>
                </a:lnTo>
                <a:lnTo>
                  <a:pt x="13710395" y="11317769"/>
                </a:lnTo>
                <a:lnTo>
                  <a:pt x="13552986" y="11199709"/>
                </a:lnTo>
                <a:lnTo>
                  <a:pt x="13403449" y="11042300"/>
                </a:lnTo>
                <a:lnTo>
                  <a:pt x="13301130" y="10869149"/>
                </a:lnTo>
                <a:lnTo>
                  <a:pt x="13230298" y="10688130"/>
                </a:lnTo>
                <a:lnTo>
                  <a:pt x="13206684" y="10491365"/>
                </a:lnTo>
                <a:lnTo>
                  <a:pt x="13206684" y="10436269"/>
                </a:lnTo>
                <a:lnTo>
                  <a:pt x="13214557" y="10381178"/>
                </a:lnTo>
                <a:lnTo>
                  <a:pt x="13216845" y="10381178"/>
                </a:lnTo>
                <a:lnTo>
                  <a:pt x="13216845" y="10373305"/>
                </a:lnTo>
                <a:lnTo>
                  <a:pt x="13214557" y="10373305"/>
                </a:lnTo>
                <a:lnTo>
                  <a:pt x="13253907" y="10200154"/>
                </a:lnTo>
                <a:lnTo>
                  <a:pt x="13340485" y="10034876"/>
                </a:lnTo>
                <a:lnTo>
                  <a:pt x="13458540" y="9877466"/>
                </a:lnTo>
                <a:lnTo>
                  <a:pt x="13600208" y="9743665"/>
                </a:lnTo>
                <a:lnTo>
                  <a:pt x="13781232" y="9633478"/>
                </a:lnTo>
                <a:lnTo>
                  <a:pt x="13985865" y="9539032"/>
                </a:lnTo>
                <a:lnTo>
                  <a:pt x="14214107" y="9468200"/>
                </a:lnTo>
                <a:lnTo>
                  <a:pt x="14450222" y="9428845"/>
                </a:lnTo>
                <a:close/>
                <a:moveTo>
                  <a:pt x="9531174" y="3809320"/>
                </a:moveTo>
                <a:lnTo>
                  <a:pt x="9641361" y="3809320"/>
                </a:lnTo>
                <a:lnTo>
                  <a:pt x="9790903" y="3809320"/>
                </a:lnTo>
                <a:lnTo>
                  <a:pt x="10168687" y="4698689"/>
                </a:lnTo>
                <a:lnTo>
                  <a:pt x="9901090" y="4706557"/>
                </a:lnTo>
                <a:close/>
                <a:moveTo>
                  <a:pt x="9129776" y="3801447"/>
                </a:moveTo>
                <a:lnTo>
                  <a:pt x="9389500" y="3809320"/>
                </a:lnTo>
                <a:lnTo>
                  <a:pt x="9759416" y="4706557"/>
                </a:lnTo>
                <a:lnTo>
                  <a:pt x="9507560" y="4714425"/>
                </a:lnTo>
                <a:close/>
                <a:moveTo>
                  <a:pt x="10200169" y="3793579"/>
                </a:moveTo>
                <a:lnTo>
                  <a:pt x="10562212" y="4659339"/>
                </a:lnTo>
                <a:lnTo>
                  <a:pt x="10294615" y="4682948"/>
                </a:lnTo>
                <a:lnTo>
                  <a:pt x="9924699" y="3809320"/>
                </a:lnTo>
                <a:close/>
                <a:moveTo>
                  <a:pt x="8720510" y="3777838"/>
                </a:moveTo>
                <a:lnTo>
                  <a:pt x="8972366" y="3793579"/>
                </a:lnTo>
                <a:lnTo>
                  <a:pt x="9350150" y="4714430"/>
                </a:lnTo>
                <a:lnTo>
                  <a:pt x="9106162" y="4706562"/>
                </a:lnTo>
                <a:close/>
                <a:moveTo>
                  <a:pt x="10593689" y="3762097"/>
                </a:moveTo>
                <a:lnTo>
                  <a:pt x="10955731" y="4635725"/>
                </a:lnTo>
                <a:lnTo>
                  <a:pt x="10680262" y="4659334"/>
                </a:lnTo>
                <a:lnTo>
                  <a:pt x="10310351" y="3785711"/>
                </a:lnTo>
                <a:close/>
                <a:moveTo>
                  <a:pt x="8311244" y="3754224"/>
                </a:moveTo>
                <a:lnTo>
                  <a:pt x="8547359" y="3762097"/>
                </a:lnTo>
                <a:lnTo>
                  <a:pt x="8940884" y="4698684"/>
                </a:lnTo>
                <a:lnTo>
                  <a:pt x="8704769" y="4690816"/>
                </a:lnTo>
                <a:close/>
                <a:moveTo>
                  <a:pt x="10987218" y="3730615"/>
                </a:moveTo>
                <a:lnTo>
                  <a:pt x="11349261" y="4580634"/>
                </a:lnTo>
                <a:lnTo>
                  <a:pt x="11058050" y="4619984"/>
                </a:lnTo>
                <a:lnTo>
                  <a:pt x="10696008" y="3754229"/>
                </a:lnTo>
                <a:close/>
                <a:moveTo>
                  <a:pt x="7901978" y="3699133"/>
                </a:moveTo>
                <a:lnTo>
                  <a:pt x="8122352" y="3730615"/>
                </a:lnTo>
                <a:lnTo>
                  <a:pt x="8515877" y="4675075"/>
                </a:lnTo>
                <a:lnTo>
                  <a:pt x="8295504" y="4659334"/>
                </a:lnTo>
                <a:close/>
                <a:moveTo>
                  <a:pt x="11380738" y="3683392"/>
                </a:moveTo>
                <a:lnTo>
                  <a:pt x="11734913" y="4533411"/>
                </a:lnTo>
                <a:lnTo>
                  <a:pt x="11719172" y="4533411"/>
                </a:lnTo>
                <a:lnTo>
                  <a:pt x="11435834" y="4572761"/>
                </a:lnTo>
                <a:lnTo>
                  <a:pt x="11081659" y="3714874"/>
                </a:lnTo>
                <a:close/>
                <a:moveTo>
                  <a:pt x="7476972" y="3644037"/>
                </a:moveTo>
                <a:lnTo>
                  <a:pt x="7689478" y="3683392"/>
                </a:lnTo>
                <a:lnTo>
                  <a:pt x="8090870" y="4635720"/>
                </a:lnTo>
                <a:lnTo>
                  <a:pt x="7878370" y="4612111"/>
                </a:lnTo>
                <a:close/>
                <a:moveTo>
                  <a:pt x="11774263" y="3628296"/>
                </a:moveTo>
                <a:lnTo>
                  <a:pt x="12120565" y="4462574"/>
                </a:lnTo>
                <a:lnTo>
                  <a:pt x="11813613" y="4517665"/>
                </a:lnTo>
                <a:lnTo>
                  <a:pt x="11459443" y="3667652"/>
                </a:lnTo>
                <a:lnTo>
                  <a:pt x="11585371" y="3651911"/>
                </a:lnTo>
                <a:close/>
                <a:moveTo>
                  <a:pt x="7051965" y="3573205"/>
                </a:moveTo>
                <a:lnTo>
                  <a:pt x="7248730" y="3604687"/>
                </a:lnTo>
                <a:lnTo>
                  <a:pt x="7657996" y="4588502"/>
                </a:lnTo>
                <a:lnTo>
                  <a:pt x="7461236" y="4549152"/>
                </a:lnTo>
                <a:close/>
                <a:moveTo>
                  <a:pt x="12152047" y="3557464"/>
                </a:moveTo>
                <a:lnTo>
                  <a:pt x="12498349" y="4391737"/>
                </a:lnTo>
                <a:lnTo>
                  <a:pt x="12183529" y="4454701"/>
                </a:lnTo>
                <a:lnTo>
                  <a:pt x="11837227" y="3612560"/>
                </a:lnTo>
                <a:close/>
                <a:moveTo>
                  <a:pt x="6611218" y="3486627"/>
                </a:moveTo>
                <a:lnTo>
                  <a:pt x="6807982" y="3533850"/>
                </a:lnTo>
                <a:lnTo>
                  <a:pt x="7217248" y="4509792"/>
                </a:lnTo>
                <a:lnTo>
                  <a:pt x="7028356" y="4478310"/>
                </a:lnTo>
                <a:close/>
                <a:moveTo>
                  <a:pt x="12529836" y="3478760"/>
                </a:moveTo>
                <a:lnTo>
                  <a:pt x="12876138" y="4320905"/>
                </a:lnTo>
                <a:lnTo>
                  <a:pt x="12553445" y="4375996"/>
                </a:lnTo>
                <a:lnTo>
                  <a:pt x="12207143" y="3549597"/>
                </a:lnTo>
                <a:close/>
                <a:moveTo>
                  <a:pt x="12907620" y="3400054"/>
                </a:moveTo>
                <a:lnTo>
                  <a:pt x="13253922" y="4226459"/>
                </a:lnTo>
                <a:lnTo>
                  <a:pt x="12915488" y="4313032"/>
                </a:lnTo>
                <a:lnTo>
                  <a:pt x="12569186" y="3470891"/>
                </a:lnTo>
                <a:close/>
                <a:moveTo>
                  <a:pt x="6178343" y="3384313"/>
                </a:moveTo>
                <a:lnTo>
                  <a:pt x="6359367" y="3423668"/>
                </a:lnTo>
                <a:lnTo>
                  <a:pt x="6776500" y="4423219"/>
                </a:lnTo>
                <a:lnTo>
                  <a:pt x="6587609" y="4375996"/>
                </a:lnTo>
                <a:close/>
                <a:moveTo>
                  <a:pt x="13277531" y="3313477"/>
                </a:moveTo>
                <a:lnTo>
                  <a:pt x="13623832" y="4139881"/>
                </a:lnTo>
                <a:lnTo>
                  <a:pt x="13277531" y="4218587"/>
                </a:lnTo>
                <a:lnTo>
                  <a:pt x="12931229" y="3392181"/>
                </a:lnTo>
                <a:close/>
                <a:moveTo>
                  <a:pt x="5729722" y="3266254"/>
                </a:moveTo>
                <a:lnTo>
                  <a:pt x="5902873" y="3313477"/>
                </a:lnTo>
                <a:lnTo>
                  <a:pt x="6320012" y="4320900"/>
                </a:lnTo>
                <a:lnTo>
                  <a:pt x="6146861" y="4265809"/>
                </a:lnTo>
                <a:close/>
                <a:moveTo>
                  <a:pt x="5281106" y="3132458"/>
                </a:moveTo>
                <a:lnTo>
                  <a:pt x="5430648" y="3187554"/>
                </a:lnTo>
                <a:lnTo>
                  <a:pt x="5847782" y="4179236"/>
                </a:lnTo>
                <a:lnTo>
                  <a:pt x="5690372" y="4132013"/>
                </a:lnTo>
                <a:close/>
                <a:moveTo>
                  <a:pt x="4808876" y="2975048"/>
                </a:moveTo>
                <a:lnTo>
                  <a:pt x="4966286" y="3022271"/>
                </a:lnTo>
                <a:lnTo>
                  <a:pt x="5375552" y="4021826"/>
                </a:lnTo>
                <a:lnTo>
                  <a:pt x="5226015" y="3966735"/>
                </a:lnTo>
                <a:close/>
                <a:moveTo>
                  <a:pt x="4344514" y="2794024"/>
                </a:moveTo>
                <a:lnTo>
                  <a:pt x="4478315" y="2849120"/>
                </a:lnTo>
                <a:lnTo>
                  <a:pt x="4887581" y="3840803"/>
                </a:lnTo>
                <a:lnTo>
                  <a:pt x="4745912" y="3777838"/>
                </a:lnTo>
                <a:close/>
                <a:moveTo>
                  <a:pt x="3864416" y="2597264"/>
                </a:moveTo>
                <a:lnTo>
                  <a:pt x="3982476" y="2644487"/>
                </a:lnTo>
                <a:lnTo>
                  <a:pt x="4391742" y="3612560"/>
                </a:lnTo>
                <a:lnTo>
                  <a:pt x="4265814" y="3557469"/>
                </a:lnTo>
                <a:close/>
                <a:moveTo>
                  <a:pt x="3368573" y="2361149"/>
                </a:moveTo>
                <a:lnTo>
                  <a:pt x="3478759" y="2416245"/>
                </a:lnTo>
                <a:lnTo>
                  <a:pt x="3872284" y="3360705"/>
                </a:lnTo>
                <a:lnTo>
                  <a:pt x="3754229" y="3297740"/>
                </a:lnTo>
                <a:close/>
                <a:moveTo>
                  <a:pt x="2864861" y="2093552"/>
                </a:moveTo>
                <a:lnTo>
                  <a:pt x="2912084" y="2117166"/>
                </a:lnTo>
                <a:lnTo>
                  <a:pt x="2959307" y="2148648"/>
                </a:lnTo>
                <a:lnTo>
                  <a:pt x="3329222" y="3053753"/>
                </a:lnTo>
                <a:lnTo>
                  <a:pt x="3234776" y="2990789"/>
                </a:lnTo>
                <a:close/>
                <a:moveTo>
                  <a:pt x="22446665" y="1975487"/>
                </a:moveTo>
                <a:lnTo>
                  <a:pt x="22478145" y="2038451"/>
                </a:lnTo>
                <a:lnTo>
                  <a:pt x="22777221" y="2738923"/>
                </a:lnTo>
                <a:lnTo>
                  <a:pt x="22800833" y="2794019"/>
                </a:lnTo>
                <a:lnTo>
                  <a:pt x="22737869" y="2817628"/>
                </a:lnTo>
                <a:lnTo>
                  <a:pt x="10916381" y="7917710"/>
                </a:lnTo>
                <a:lnTo>
                  <a:pt x="10892768" y="7925583"/>
                </a:lnTo>
                <a:lnTo>
                  <a:pt x="10837677" y="7941324"/>
                </a:lnTo>
                <a:lnTo>
                  <a:pt x="10814063" y="7886228"/>
                </a:lnTo>
                <a:lnTo>
                  <a:pt x="10798322" y="7870487"/>
                </a:lnTo>
                <a:lnTo>
                  <a:pt x="10475634" y="7225106"/>
                </a:lnTo>
                <a:lnTo>
                  <a:pt x="10459893" y="7209365"/>
                </a:lnTo>
                <a:lnTo>
                  <a:pt x="10420538" y="7146401"/>
                </a:lnTo>
                <a:lnTo>
                  <a:pt x="10491375" y="7114919"/>
                </a:lnTo>
                <a:lnTo>
                  <a:pt x="10514984" y="7099178"/>
                </a:lnTo>
                <a:lnTo>
                  <a:pt x="22391569" y="2006969"/>
                </a:lnTo>
                <a:close/>
                <a:moveTo>
                  <a:pt x="2337540" y="1786600"/>
                </a:moveTo>
                <a:lnTo>
                  <a:pt x="2376895" y="1825955"/>
                </a:lnTo>
                <a:lnTo>
                  <a:pt x="2416245" y="1849564"/>
                </a:lnTo>
                <a:lnTo>
                  <a:pt x="2778288" y="2699578"/>
                </a:lnTo>
                <a:lnTo>
                  <a:pt x="2691715" y="2636614"/>
                </a:lnTo>
                <a:close/>
                <a:moveTo>
                  <a:pt x="1786605" y="1440298"/>
                </a:moveTo>
                <a:lnTo>
                  <a:pt x="1857442" y="1487521"/>
                </a:lnTo>
                <a:lnTo>
                  <a:pt x="2188003" y="2282444"/>
                </a:lnTo>
                <a:lnTo>
                  <a:pt x="2117171" y="2219480"/>
                </a:lnTo>
                <a:close/>
                <a:moveTo>
                  <a:pt x="1219929" y="1007424"/>
                </a:moveTo>
                <a:lnTo>
                  <a:pt x="1243543" y="1031038"/>
                </a:lnTo>
                <a:lnTo>
                  <a:pt x="1275025" y="1046778"/>
                </a:lnTo>
                <a:lnTo>
                  <a:pt x="1566232" y="1770864"/>
                </a:lnTo>
                <a:lnTo>
                  <a:pt x="1503267" y="1715773"/>
                </a:lnTo>
                <a:close/>
                <a:moveTo>
                  <a:pt x="598158" y="472230"/>
                </a:moveTo>
                <a:lnTo>
                  <a:pt x="613899" y="487971"/>
                </a:lnTo>
                <a:lnTo>
                  <a:pt x="637512" y="511585"/>
                </a:lnTo>
                <a:lnTo>
                  <a:pt x="897236" y="1141224"/>
                </a:lnTo>
                <a:lnTo>
                  <a:pt x="850013" y="1094002"/>
                </a:lnTo>
                <a:close/>
                <a:moveTo>
                  <a:pt x="21557297" y="62964"/>
                </a:moveTo>
                <a:lnTo>
                  <a:pt x="21588777" y="133801"/>
                </a:lnTo>
                <a:lnTo>
                  <a:pt x="21879989" y="818532"/>
                </a:lnTo>
                <a:lnTo>
                  <a:pt x="21903597" y="881496"/>
                </a:lnTo>
                <a:lnTo>
                  <a:pt x="21840633" y="912978"/>
                </a:lnTo>
                <a:lnTo>
                  <a:pt x="21824893" y="920850"/>
                </a:lnTo>
                <a:lnTo>
                  <a:pt x="21769797" y="944460"/>
                </a:lnTo>
                <a:lnTo>
                  <a:pt x="21691097" y="983814"/>
                </a:lnTo>
                <a:lnTo>
                  <a:pt x="21580905" y="1031038"/>
                </a:lnTo>
                <a:lnTo>
                  <a:pt x="21447109" y="1086128"/>
                </a:lnTo>
                <a:lnTo>
                  <a:pt x="21305441" y="1149092"/>
                </a:lnTo>
                <a:lnTo>
                  <a:pt x="21140157" y="1212056"/>
                </a:lnTo>
                <a:lnTo>
                  <a:pt x="20974877" y="1290762"/>
                </a:lnTo>
                <a:lnTo>
                  <a:pt x="20801729" y="1369466"/>
                </a:lnTo>
                <a:lnTo>
                  <a:pt x="20620705" y="1448171"/>
                </a:lnTo>
                <a:lnTo>
                  <a:pt x="20447549" y="1526876"/>
                </a:lnTo>
                <a:lnTo>
                  <a:pt x="20274401" y="1605581"/>
                </a:lnTo>
                <a:lnTo>
                  <a:pt x="20116989" y="1676418"/>
                </a:lnTo>
                <a:lnTo>
                  <a:pt x="19967453" y="1739382"/>
                </a:lnTo>
                <a:lnTo>
                  <a:pt x="19369297" y="2014847"/>
                </a:lnTo>
                <a:lnTo>
                  <a:pt x="18739657" y="2298185"/>
                </a:lnTo>
                <a:lnTo>
                  <a:pt x="18078533" y="2581523"/>
                </a:lnTo>
                <a:lnTo>
                  <a:pt x="17401669" y="2864861"/>
                </a:lnTo>
                <a:lnTo>
                  <a:pt x="16701193" y="3148199"/>
                </a:lnTo>
                <a:lnTo>
                  <a:pt x="15977108" y="3415795"/>
                </a:lnTo>
                <a:lnTo>
                  <a:pt x="15221541" y="3675524"/>
                </a:lnTo>
                <a:lnTo>
                  <a:pt x="14442364" y="3919507"/>
                </a:lnTo>
                <a:lnTo>
                  <a:pt x="13639573" y="4139881"/>
                </a:lnTo>
                <a:lnTo>
                  <a:pt x="13301140" y="3305609"/>
                </a:lnTo>
                <a:lnTo>
                  <a:pt x="14080321" y="3100976"/>
                </a:lnTo>
                <a:lnTo>
                  <a:pt x="14843757" y="2864861"/>
                </a:lnTo>
                <a:lnTo>
                  <a:pt x="15583584" y="2620878"/>
                </a:lnTo>
                <a:lnTo>
                  <a:pt x="16299801" y="2353281"/>
                </a:lnTo>
                <a:lnTo>
                  <a:pt x="17000273" y="2077811"/>
                </a:lnTo>
                <a:lnTo>
                  <a:pt x="17677137" y="1794473"/>
                </a:lnTo>
                <a:lnTo>
                  <a:pt x="18330389" y="1503267"/>
                </a:lnTo>
                <a:lnTo>
                  <a:pt x="18975769" y="1219930"/>
                </a:lnTo>
                <a:lnTo>
                  <a:pt x="19605409" y="928718"/>
                </a:lnTo>
                <a:lnTo>
                  <a:pt x="19747077" y="865754"/>
                </a:lnTo>
                <a:lnTo>
                  <a:pt x="19912357" y="794922"/>
                </a:lnTo>
                <a:lnTo>
                  <a:pt x="20085509" y="716218"/>
                </a:lnTo>
                <a:lnTo>
                  <a:pt x="20258657" y="637512"/>
                </a:lnTo>
                <a:lnTo>
                  <a:pt x="20439681" y="558808"/>
                </a:lnTo>
                <a:lnTo>
                  <a:pt x="20620705" y="472230"/>
                </a:lnTo>
                <a:lnTo>
                  <a:pt x="20793853" y="401398"/>
                </a:lnTo>
                <a:lnTo>
                  <a:pt x="20951265" y="330561"/>
                </a:lnTo>
                <a:lnTo>
                  <a:pt x="21100805" y="267597"/>
                </a:lnTo>
                <a:lnTo>
                  <a:pt x="21234601" y="204633"/>
                </a:lnTo>
                <a:lnTo>
                  <a:pt x="21336921" y="157410"/>
                </a:lnTo>
                <a:lnTo>
                  <a:pt x="21423493" y="125928"/>
                </a:lnTo>
                <a:lnTo>
                  <a:pt x="21478589" y="102319"/>
                </a:lnTo>
                <a:lnTo>
                  <a:pt x="21494333" y="86578"/>
                </a:lnTo>
                <a:close/>
                <a:moveTo>
                  <a:pt x="0" y="0"/>
                </a:moveTo>
                <a:lnTo>
                  <a:pt x="15741" y="0"/>
                </a:lnTo>
                <a:lnTo>
                  <a:pt x="196765" y="448621"/>
                </a:lnTo>
                <a:lnTo>
                  <a:pt x="181024" y="425012"/>
                </a:lnTo>
                <a:close/>
              </a:path>
            </a:pathLst>
          </a:custGeom>
          <a:gradFill>
            <a:gsLst>
              <a:gs pos="50000">
                <a:srgbClr val="0093B1"/>
              </a:gs>
              <a:gs pos="100000">
                <a:schemeClr val="tx1"/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yriad Pro Con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998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mast"/>
          <p:cNvGrpSpPr>
            <a:grpSpLocks noUngrp="1" noRot="1" noChangeAspect="1" noMove="1" noResize="1"/>
          </p:cNvGrpSpPr>
          <p:nvPr userDrawn="1"/>
        </p:nvGrpSpPr>
        <p:grpSpPr>
          <a:xfrm>
            <a:off x="16504" y="238125"/>
            <a:ext cx="17784095" cy="3024032"/>
            <a:chOff x="0" y="432059"/>
            <a:chExt cx="17784095" cy="3024032"/>
          </a:xfrm>
        </p:grpSpPr>
        <p:sp>
          <p:nvSpPr>
            <p:cNvPr id="17" name="sep shadow"/>
            <p:cNvSpPr>
              <a:spLocks noRot="1" noMove="1" noResize="1"/>
            </p:cNvSpPr>
            <p:nvPr/>
          </p:nvSpPr>
          <p:spPr>
            <a:xfrm rot="16200000" flipH="1" flipV="1">
              <a:off x="4007815" y="-755909"/>
              <a:ext cx="432000" cy="7992000"/>
            </a:xfrm>
            <a:prstGeom prst="rect">
              <a:avLst/>
            </a:prstGeom>
            <a:blipFill dpi="0" rotWithShape="1">
              <a:blip r:embed="rId2">
                <a:alphaModFix amt="33000"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mast grad"/>
            <p:cNvSpPr>
              <a:spLocks noRot="1" noMove="1" noResize="1" noChangeArrowheads="1"/>
            </p:cNvSpPr>
            <p:nvPr/>
          </p:nvSpPr>
          <p:spPr bwMode="auto">
            <a:xfrm>
              <a:off x="0" y="432059"/>
              <a:ext cx="9289166" cy="255600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888" tIns="45944" rIns="91888" bIns="45944">
              <a:spAutoFit/>
            </a:bodyPr>
            <a:lstStyle/>
            <a:p>
              <a:pPr defTabSz="1687513"/>
              <a:endParaRPr lang="en-US"/>
            </a:p>
          </p:txBody>
        </p:sp>
        <p:sp>
          <p:nvSpPr>
            <p:cNvPr id="19" name="mast sep grad"/>
            <p:cNvSpPr>
              <a:spLocks noRot="1" noMove="1" noResize="1"/>
            </p:cNvSpPr>
            <p:nvPr/>
          </p:nvSpPr>
          <p:spPr bwMode="auto">
            <a:xfrm>
              <a:off x="216000" y="2591972"/>
              <a:ext cx="17568095" cy="792255"/>
            </a:xfrm>
            <a:custGeom>
              <a:avLst/>
              <a:gdLst/>
              <a:ahLst/>
              <a:cxnLst/>
              <a:rect l="l" t="t" r="r" b="b"/>
              <a:pathLst>
                <a:path w="17568095" h="792255">
                  <a:moveTo>
                    <a:pt x="95" y="0"/>
                  </a:moveTo>
                  <a:cubicBezTo>
                    <a:pt x="95" y="198806"/>
                    <a:pt x="161244" y="359975"/>
                    <a:pt x="360042" y="360001"/>
                  </a:cubicBezTo>
                  <a:lnTo>
                    <a:pt x="17568095" y="360001"/>
                  </a:lnTo>
                  <a:lnTo>
                    <a:pt x="17568095" y="432062"/>
                  </a:lnTo>
                  <a:lnTo>
                    <a:pt x="12888095" y="432062"/>
                  </a:lnTo>
                  <a:lnTo>
                    <a:pt x="12888095" y="432258"/>
                  </a:lnTo>
                  <a:lnTo>
                    <a:pt x="1800087" y="432258"/>
                  </a:lnTo>
                  <a:lnTo>
                    <a:pt x="1512208" y="432258"/>
                  </a:lnTo>
                  <a:lnTo>
                    <a:pt x="360101" y="432258"/>
                  </a:lnTo>
                  <a:cubicBezTo>
                    <a:pt x="161279" y="432258"/>
                    <a:pt x="100" y="593434"/>
                    <a:pt x="95" y="792255"/>
                  </a:cubicBezTo>
                  <a:lnTo>
                    <a:pt x="95" y="432062"/>
                  </a:lnTo>
                  <a:lnTo>
                    <a:pt x="0" y="432062"/>
                  </a:lnTo>
                  <a:lnTo>
                    <a:pt x="0" y="360001"/>
                  </a:lnTo>
                  <a:lnTo>
                    <a:pt x="95" y="360001"/>
                  </a:lnTo>
                  <a:close/>
                </a:path>
              </a:pathLst>
            </a:custGeom>
            <a:gradFill>
              <a:gsLst>
                <a:gs pos="80000">
                  <a:schemeClr val="bg1">
                    <a:alpha val="0"/>
                  </a:schemeClr>
                </a:gs>
                <a:gs pos="40000">
                  <a:schemeClr val="bg1"/>
                </a:gs>
              </a:gsLst>
              <a:lin ang="0" scaled="0"/>
            </a:gradFill>
            <a:ln>
              <a:noFill/>
            </a:ln>
            <a:effectLst/>
          </p:spPr>
          <p:txBody>
            <a:bodyPr>
              <a:spAutoFit/>
            </a:bodyPr>
            <a:lstStyle/>
            <a:p>
              <a:pPr defTabSz="1679575">
                <a:defRPr/>
              </a:pPr>
              <a:endParaRPr lang="en-CA"/>
            </a:p>
          </p:txBody>
        </p:sp>
      </p:grpSp>
      <p:sp>
        <p:nvSpPr>
          <p:cNvPr id="9" name="Slide Number"/>
          <p:cNvSpPr>
            <a:spLocks noGrp="1" noRot="1" noMove="1" noResize="1"/>
          </p:cNvSpPr>
          <p:nvPr>
            <p:ph type="sldNum" sz="quarter" idx="12"/>
          </p:nvPr>
        </p:nvSpPr>
        <p:spPr/>
        <p:txBody>
          <a:bodyPr/>
          <a:lstStyle/>
          <a:p>
            <a:fld id="{38CA2D46-8802-475D-A1BE-FB18B65326B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Footer"/>
          <p:cNvSpPr>
            <a:spLocks noGrp="1" noRot="1" noMove="1" noResize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Presentation Title Here</a:t>
            </a:r>
          </a:p>
        </p:txBody>
      </p:sp>
      <p:sp>
        <p:nvSpPr>
          <p:cNvPr id="30" name="Content Placeholder 2"/>
          <p:cNvSpPr>
            <a:spLocks noGrp="1" noRot="1" noMove="1" noResize="1"/>
          </p:cNvSpPr>
          <p:nvPr>
            <p:ph idx="14" hasCustomPrompt="1"/>
          </p:nvPr>
        </p:nvSpPr>
        <p:spPr>
          <a:xfrm>
            <a:off x="9611519" y="3223751"/>
            <a:ext cx="7162800" cy="547257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10000"/>
              </a:lnSpc>
              <a:buFontTx/>
              <a:buNone/>
              <a:defRPr sz="3800">
                <a:latin typeface="Calibri" pitchFamily="34" charset="0"/>
                <a:cs typeface="Calibri" pitchFamily="34" charset="0"/>
              </a:defRPr>
            </a:lvl1pPr>
            <a:lvl2pPr marL="936000" indent="-504000">
              <a:defRPr sz="3500" b="0"/>
            </a:lvl2pPr>
            <a:lvl3pPr marL="1224000" indent="-288000">
              <a:defRPr sz="3200"/>
            </a:lvl3pPr>
            <a:lvl4pPr marL="1656000" indent="-360000">
              <a:defRPr sz="3200" b="0"/>
            </a:lvl4pPr>
            <a:lvl5pPr marL="2016000" indent="-360000">
              <a:defRPr sz="3200" b="0"/>
            </a:lvl5pPr>
          </a:lstStyle>
          <a:p>
            <a:pPr lvl="0"/>
            <a:r>
              <a:rPr lang="en-US"/>
              <a:t> </a:t>
            </a:r>
            <a:endParaRPr lang="en-US" dirty="0"/>
          </a:p>
        </p:txBody>
      </p:sp>
      <p:sp>
        <p:nvSpPr>
          <p:cNvPr id="29" name="Content Placeholder 1"/>
          <p:cNvSpPr>
            <a:spLocks noGrp="1" noRot="1" noMove="1" noResize="1"/>
          </p:cNvSpPr>
          <p:nvPr>
            <p:ph idx="1" hasCustomPrompt="1"/>
          </p:nvPr>
        </p:nvSpPr>
        <p:spPr>
          <a:xfrm>
            <a:off x="2143919" y="3209925"/>
            <a:ext cx="7162800" cy="54864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10000"/>
              </a:lnSpc>
              <a:buNone/>
              <a:defRPr sz="3800">
                <a:latin typeface="Calibri" pitchFamily="34" charset="0"/>
                <a:cs typeface="Calibri" pitchFamily="34" charset="0"/>
              </a:defRPr>
            </a:lvl1pPr>
            <a:lvl2pPr marL="936000" indent="-504000">
              <a:defRPr sz="3500" b="0"/>
            </a:lvl2pPr>
            <a:lvl3pPr marL="1224000" indent="-288000">
              <a:defRPr sz="3200"/>
            </a:lvl3pPr>
            <a:lvl4pPr marL="1656000" indent="-360000">
              <a:defRPr sz="3200" b="0"/>
            </a:lvl4pPr>
            <a:lvl5pPr marL="2016000" indent="-360000">
              <a:defRPr sz="3200" b="0"/>
            </a:lvl5pPr>
          </a:lstStyle>
          <a:p>
            <a:pPr lvl="0"/>
            <a:r>
              <a:rPr lang="en-US"/>
              <a:t> </a:t>
            </a:r>
            <a:endParaRPr lang="en-US" dirty="0"/>
          </a:p>
        </p:txBody>
      </p:sp>
      <p:sp>
        <p:nvSpPr>
          <p:cNvPr id="2" name="Title"/>
          <p:cNvSpPr>
            <a:spLocks noGrp="1" noRot="1" noMove="1" noResize="1"/>
          </p:cNvSpPr>
          <p:nvPr>
            <p:ph type="title"/>
          </p:nvPr>
        </p:nvSpPr>
        <p:spPr>
          <a:xfrm>
            <a:off x="1458119" y="756285"/>
            <a:ext cx="15316199" cy="2073872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lnSpc>
                <a:spcPct val="75000"/>
              </a:lnSpc>
              <a:defRPr spc="0" baseline="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17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ide Content with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mast"/>
          <p:cNvGrpSpPr>
            <a:grpSpLocks noUngrp="1" noRot="1" noChangeAspect="1" noMove="1" noResize="1"/>
          </p:cNvGrpSpPr>
          <p:nvPr userDrawn="1"/>
        </p:nvGrpSpPr>
        <p:grpSpPr>
          <a:xfrm>
            <a:off x="16504" y="40005"/>
            <a:ext cx="17784095" cy="4239917"/>
            <a:chOff x="0" y="-783826"/>
            <a:chExt cx="17784095" cy="4239917"/>
          </a:xfrm>
        </p:grpSpPr>
        <p:sp>
          <p:nvSpPr>
            <p:cNvPr id="12" name="sep shadow"/>
            <p:cNvSpPr>
              <a:spLocks noRot="1" noMove="1" noResize="1"/>
            </p:cNvSpPr>
            <p:nvPr/>
          </p:nvSpPr>
          <p:spPr>
            <a:xfrm rot="16200000" flipH="1" flipV="1">
              <a:off x="4007815" y="-755909"/>
              <a:ext cx="432000" cy="7992000"/>
            </a:xfrm>
            <a:prstGeom prst="rect">
              <a:avLst/>
            </a:prstGeom>
            <a:blipFill dpi="0" rotWithShape="1">
              <a:blip r:embed="rId2">
                <a:alphaModFix amt="33000"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mast grad"/>
            <p:cNvSpPr>
              <a:spLocks noRot="1" noMove="1" noResize="1" noChangeArrowheads="1"/>
            </p:cNvSpPr>
            <p:nvPr/>
          </p:nvSpPr>
          <p:spPr bwMode="auto">
            <a:xfrm>
              <a:off x="0" y="-783826"/>
              <a:ext cx="9289166" cy="3771120"/>
            </a:xfrm>
            <a:custGeom>
              <a:avLst/>
              <a:gdLst>
                <a:gd name="connsiteX0" fmla="*/ 0 w 9289166"/>
                <a:gd name="connsiteY0" fmla="*/ 0 h 4716000"/>
                <a:gd name="connsiteX1" fmla="*/ 9289166 w 9289166"/>
                <a:gd name="connsiteY1" fmla="*/ 0 h 4716000"/>
                <a:gd name="connsiteX2" fmla="*/ 9289166 w 9289166"/>
                <a:gd name="connsiteY2" fmla="*/ 4716000 h 4716000"/>
                <a:gd name="connsiteX3" fmla="*/ 0 w 9289166"/>
                <a:gd name="connsiteY3" fmla="*/ 4716000 h 4716000"/>
                <a:gd name="connsiteX4" fmla="*/ 0 w 9289166"/>
                <a:gd name="connsiteY4" fmla="*/ 0 h 4716000"/>
                <a:gd name="connsiteX0" fmla="*/ 15240 w 9289166"/>
                <a:gd name="connsiteY0" fmla="*/ 944880 h 4716000"/>
                <a:gd name="connsiteX1" fmla="*/ 9289166 w 9289166"/>
                <a:gd name="connsiteY1" fmla="*/ 0 h 4716000"/>
                <a:gd name="connsiteX2" fmla="*/ 9289166 w 9289166"/>
                <a:gd name="connsiteY2" fmla="*/ 4716000 h 4716000"/>
                <a:gd name="connsiteX3" fmla="*/ 0 w 9289166"/>
                <a:gd name="connsiteY3" fmla="*/ 4716000 h 4716000"/>
                <a:gd name="connsiteX4" fmla="*/ 15240 w 9289166"/>
                <a:gd name="connsiteY4" fmla="*/ 944880 h 4716000"/>
                <a:gd name="connsiteX0" fmla="*/ 15240 w 9289166"/>
                <a:gd name="connsiteY0" fmla="*/ 0 h 3771120"/>
                <a:gd name="connsiteX1" fmla="*/ 9289166 w 9289166"/>
                <a:gd name="connsiteY1" fmla="*/ 0 h 3771120"/>
                <a:gd name="connsiteX2" fmla="*/ 9289166 w 9289166"/>
                <a:gd name="connsiteY2" fmla="*/ 3771120 h 3771120"/>
                <a:gd name="connsiteX3" fmla="*/ 0 w 9289166"/>
                <a:gd name="connsiteY3" fmla="*/ 3771120 h 3771120"/>
                <a:gd name="connsiteX4" fmla="*/ 15240 w 9289166"/>
                <a:gd name="connsiteY4" fmla="*/ 0 h 3771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89166" h="3771120">
                  <a:moveTo>
                    <a:pt x="15240" y="0"/>
                  </a:moveTo>
                  <a:lnTo>
                    <a:pt x="9289166" y="0"/>
                  </a:lnTo>
                  <a:lnTo>
                    <a:pt x="9289166" y="3771120"/>
                  </a:lnTo>
                  <a:lnTo>
                    <a:pt x="0" y="3771120"/>
                  </a:lnTo>
                  <a:lnTo>
                    <a:pt x="1524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888" tIns="45944" rIns="91888" bIns="45944">
              <a:spAutoFit/>
            </a:bodyPr>
            <a:lstStyle/>
            <a:p>
              <a:pPr defTabSz="1687513"/>
              <a:endParaRPr lang="en-US"/>
            </a:p>
          </p:txBody>
        </p:sp>
        <p:sp>
          <p:nvSpPr>
            <p:cNvPr id="14" name="mast sep grad"/>
            <p:cNvSpPr>
              <a:spLocks noRot="1" noMove="1" noResize="1"/>
            </p:cNvSpPr>
            <p:nvPr/>
          </p:nvSpPr>
          <p:spPr bwMode="auto">
            <a:xfrm>
              <a:off x="216000" y="2591972"/>
              <a:ext cx="17568095" cy="792255"/>
            </a:xfrm>
            <a:custGeom>
              <a:avLst/>
              <a:gdLst/>
              <a:ahLst/>
              <a:cxnLst/>
              <a:rect l="l" t="t" r="r" b="b"/>
              <a:pathLst>
                <a:path w="17568095" h="792255">
                  <a:moveTo>
                    <a:pt x="95" y="0"/>
                  </a:moveTo>
                  <a:cubicBezTo>
                    <a:pt x="95" y="198806"/>
                    <a:pt x="161244" y="359975"/>
                    <a:pt x="360042" y="360001"/>
                  </a:cubicBezTo>
                  <a:lnTo>
                    <a:pt x="17568095" y="360001"/>
                  </a:lnTo>
                  <a:lnTo>
                    <a:pt x="17568095" y="432062"/>
                  </a:lnTo>
                  <a:lnTo>
                    <a:pt x="12888095" y="432062"/>
                  </a:lnTo>
                  <a:lnTo>
                    <a:pt x="12888095" y="432258"/>
                  </a:lnTo>
                  <a:lnTo>
                    <a:pt x="1800087" y="432258"/>
                  </a:lnTo>
                  <a:lnTo>
                    <a:pt x="1512208" y="432258"/>
                  </a:lnTo>
                  <a:lnTo>
                    <a:pt x="360101" y="432258"/>
                  </a:lnTo>
                  <a:cubicBezTo>
                    <a:pt x="161279" y="432258"/>
                    <a:pt x="100" y="593434"/>
                    <a:pt x="95" y="792255"/>
                  </a:cubicBezTo>
                  <a:lnTo>
                    <a:pt x="95" y="432062"/>
                  </a:lnTo>
                  <a:lnTo>
                    <a:pt x="0" y="432062"/>
                  </a:lnTo>
                  <a:lnTo>
                    <a:pt x="0" y="360001"/>
                  </a:lnTo>
                  <a:lnTo>
                    <a:pt x="95" y="360001"/>
                  </a:lnTo>
                  <a:close/>
                </a:path>
              </a:pathLst>
            </a:custGeom>
            <a:gradFill>
              <a:gsLst>
                <a:gs pos="80000">
                  <a:schemeClr val="bg1">
                    <a:alpha val="0"/>
                  </a:schemeClr>
                </a:gs>
                <a:gs pos="40000">
                  <a:schemeClr val="bg1"/>
                </a:gs>
              </a:gsLst>
              <a:lin ang="0" scaled="0"/>
            </a:gradFill>
            <a:ln>
              <a:noFill/>
            </a:ln>
            <a:effectLst/>
          </p:spPr>
          <p:txBody>
            <a:bodyPr>
              <a:spAutoFit/>
            </a:bodyPr>
            <a:lstStyle/>
            <a:p>
              <a:pPr defTabSz="1679575">
                <a:defRPr/>
              </a:pPr>
              <a:endParaRPr lang="en-CA"/>
            </a:p>
          </p:txBody>
        </p:sp>
      </p:grpSp>
      <p:sp>
        <p:nvSpPr>
          <p:cNvPr id="29" name="Content Placeholder 2"/>
          <p:cNvSpPr>
            <a:spLocks noGrp="1" noRot="1" noMove="1" noResize="1"/>
          </p:cNvSpPr>
          <p:nvPr>
            <p:ph idx="14" hasCustomPrompt="1"/>
          </p:nvPr>
        </p:nvSpPr>
        <p:spPr>
          <a:xfrm>
            <a:off x="8773319" y="1228725"/>
            <a:ext cx="8534400" cy="7239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10000"/>
              </a:lnSpc>
              <a:buFontTx/>
              <a:buNone/>
              <a:defRPr sz="3800">
                <a:latin typeface="Calibri" pitchFamily="34" charset="0"/>
                <a:cs typeface="Calibri" pitchFamily="34" charset="0"/>
              </a:defRPr>
            </a:lvl1pPr>
            <a:lvl2pPr marL="936000" indent="-504000">
              <a:defRPr sz="3500" b="0"/>
            </a:lvl2pPr>
            <a:lvl3pPr marL="1224000" indent="-288000">
              <a:defRPr sz="3200"/>
            </a:lvl3pPr>
            <a:lvl4pPr marL="1656000" indent="-360000">
              <a:defRPr sz="3200" b="0"/>
            </a:lvl4pPr>
            <a:lvl5pPr marL="2016000" indent="-360000">
              <a:defRPr sz="3200" b="0"/>
            </a:lvl5pPr>
          </a:lstStyle>
          <a:p>
            <a:pPr lvl="0"/>
            <a:r>
              <a:rPr lang="en-US"/>
              <a:t> </a:t>
            </a:r>
            <a:endParaRPr lang="en-US" dirty="0"/>
          </a:p>
        </p:txBody>
      </p:sp>
      <p:sp>
        <p:nvSpPr>
          <p:cNvPr id="9" name="Slide Number Placeholder 8"/>
          <p:cNvSpPr>
            <a:spLocks noGrp="1" noRot="1" noMove="1" noResize="1"/>
          </p:cNvSpPr>
          <p:nvPr>
            <p:ph type="sldNum" sz="quarter" idx="12"/>
          </p:nvPr>
        </p:nvSpPr>
        <p:spPr/>
        <p:txBody>
          <a:bodyPr/>
          <a:lstStyle/>
          <a:p>
            <a:fld id="{38CA2D46-8802-475D-A1BE-FB18B65326B4}" type="slidenum">
              <a:rPr lang="en-US" smtClean="0"/>
              <a:t>‹#›</a:t>
            </a:fld>
            <a:endParaRPr lang="en-US"/>
          </a:p>
        </p:txBody>
      </p:sp>
      <p:sp>
        <p:nvSpPr>
          <p:cNvPr id="31" name="Title 1"/>
          <p:cNvSpPr>
            <a:spLocks noGrp="1" noRot="1" noMove="1" noResize="1"/>
          </p:cNvSpPr>
          <p:nvPr>
            <p:ph type="title" hasCustomPrompt="1"/>
          </p:nvPr>
        </p:nvSpPr>
        <p:spPr>
          <a:xfrm>
            <a:off x="1458120" y="771525"/>
            <a:ext cx="6934199" cy="3076395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lnSpc>
                <a:spcPct val="75000"/>
              </a:lnSpc>
              <a:defRPr spc="-200" baseline="0"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dirty="0"/>
              <a:t>Click to edit Master title styles</a:t>
            </a:r>
          </a:p>
        </p:txBody>
      </p:sp>
      <p:sp>
        <p:nvSpPr>
          <p:cNvPr id="2" name="Footer Placeholder 1"/>
          <p:cNvSpPr>
            <a:spLocks noGrp="1" noRot="1" noMove="1" noResize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Presentation Title Here</a:t>
            </a:r>
            <a:endParaRPr lang="en-US" dirty="0"/>
          </a:p>
        </p:txBody>
      </p:sp>
      <p:sp>
        <p:nvSpPr>
          <p:cNvPr id="4" name="Text Placeholder 3"/>
          <p:cNvSpPr>
            <a:spLocks noGrp="1" noRot="1" noMove="1" noResize="1"/>
          </p:cNvSpPr>
          <p:nvPr>
            <p:ph type="body" sz="quarter" idx="17"/>
          </p:nvPr>
        </p:nvSpPr>
        <p:spPr>
          <a:xfrm>
            <a:off x="1458119" y="4279900"/>
            <a:ext cx="6934200" cy="4264025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  <a:lvl2pPr>
              <a:defRPr>
                <a:latin typeface="Calibri" pitchFamily="34" charset="0"/>
                <a:cs typeface="Calibri" pitchFamily="34" charset="0"/>
              </a:defRPr>
            </a:lvl2pPr>
            <a:lvl3pPr>
              <a:defRPr>
                <a:latin typeface="Calibri" pitchFamily="34" charset="0"/>
                <a:cs typeface="Calibri" pitchFamily="34" charset="0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238340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lioGrad"/>
          <p:cNvSpPr>
            <a:spLocks noRot="1" noMove="1" noResize="1"/>
          </p:cNvSpPr>
          <p:nvPr userDrawn="1"/>
        </p:nvSpPr>
        <p:spPr>
          <a:xfrm>
            <a:off x="206885" y="39600"/>
            <a:ext cx="17786634" cy="1079374"/>
          </a:xfrm>
          <a:custGeom>
            <a:avLst/>
            <a:gdLst/>
            <a:ahLst/>
            <a:cxnLst/>
            <a:rect l="l" t="t" r="r" b="b"/>
            <a:pathLst>
              <a:path w="17786634" h="1079374">
                <a:moveTo>
                  <a:pt x="0" y="0"/>
                </a:moveTo>
                <a:lnTo>
                  <a:pt x="17568000" y="0"/>
                </a:lnTo>
                <a:lnTo>
                  <a:pt x="17568000" y="574670"/>
                </a:lnTo>
                <a:lnTo>
                  <a:pt x="17568100" y="575662"/>
                </a:lnTo>
                <a:lnTo>
                  <a:pt x="17568100" y="46125"/>
                </a:lnTo>
                <a:lnTo>
                  <a:pt x="17786634" y="46125"/>
                </a:lnTo>
                <a:lnTo>
                  <a:pt x="17786634" y="884325"/>
                </a:lnTo>
                <a:lnTo>
                  <a:pt x="17568100" y="884325"/>
                </a:lnTo>
                <a:lnTo>
                  <a:pt x="17568100" y="1079374"/>
                </a:lnTo>
                <a:cubicBezTo>
                  <a:pt x="17568100" y="880548"/>
                  <a:pt x="17406920" y="719367"/>
                  <a:pt x="17208092" y="719367"/>
                </a:cubicBezTo>
                <a:lnTo>
                  <a:pt x="16055995" y="719367"/>
                </a:lnTo>
                <a:lnTo>
                  <a:pt x="15768107" y="719367"/>
                </a:lnTo>
                <a:lnTo>
                  <a:pt x="6" y="719367"/>
                </a:lnTo>
                <a:lnTo>
                  <a:pt x="6" y="647514"/>
                </a:lnTo>
                <a:lnTo>
                  <a:pt x="0" y="64751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lide Number"/>
          <p:cNvSpPr>
            <a:spLocks noGrp="1" noRot="1" noMove="1" noResize="1"/>
          </p:cNvSpPr>
          <p:nvPr>
            <p:ph type="sldNum" sz="quarter" idx="12"/>
          </p:nvPr>
        </p:nvSpPr>
        <p:spPr/>
        <p:txBody>
          <a:bodyPr/>
          <a:lstStyle/>
          <a:p>
            <a:fld id="{38CA2D46-8802-475D-A1BE-FB18B65326B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Footer"/>
          <p:cNvSpPr>
            <a:spLocks noGrp="1" noRot="1" noMove="1" noResize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Presentation Title Here</a:t>
            </a:r>
          </a:p>
        </p:txBody>
      </p:sp>
      <p:sp>
        <p:nvSpPr>
          <p:cNvPr id="2" name="Title"/>
          <p:cNvSpPr>
            <a:spLocks noGrp="1" noRot="1" noMove="1" noResize="1"/>
          </p:cNvSpPr>
          <p:nvPr>
            <p:ph type="title"/>
          </p:nvPr>
        </p:nvSpPr>
        <p:spPr>
          <a:xfrm>
            <a:off x="1872000" y="1533525"/>
            <a:ext cx="14256000" cy="62640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lnSpc>
                <a:spcPct val="75000"/>
              </a:lnSpc>
              <a:defRPr sz="8000" spc="-200" baseline="0"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113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 or Photo with Titl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bloc"/>
          <p:cNvSpPr>
            <a:spLocks noRot="1" noMove="1" noResize="1"/>
          </p:cNvSpPr>
          <p:nvPr userDrawn="1"/>
        </p:nvSpPr>
        <p:spPr>
          <a:xfrm>
            <a:off x="0" y="0"/>
            <a:ext cx="12420000" cy="1008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Content Placeholder"/>
          <p:cNvSpPr>
            <a:spLocks noGrp="1" noRot="1" noMove="1" noResize="1"/>
          </p:cNvSpPr>
          <p:nvPr>
            <p:ph sz="quarter" idx="14" hasCustomPrompt="1"/>
          </p:nvPr>
        </p:nvSpPr>
        <p:spPr>
          <a:xfrm>
            <a:off x="215999" y="215999"/>
            <a:ext cx="12204000" cy="9623325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 </a:t>
            </a:r>
            <a:endParaRPr lang="en-US" dirty="0"/>
          </a:p>
        </p:txBody>
      </p:sp>
      <p:sp>
        <p:nvSpPr>
          <p:cNvPr id="3" name="Slide Number"/>
          <p:cNvSpPr>
            <a:spLocks noGrp="1" noRot="1" noMove="1" noResize="1"/>
          </p:cNvSpPr>
          <p:nvPr>
            <p:ph type="sldNum" sz="quarter" idx="10"/>
          </p:nvPr>
        </p:nvSpPr>
        <p:spPr/>
        <p:txBody>
          <a:bodyPr/>
          <a:lstStyle/>
          <a:p>
            <a:fld id="{38CA2D46-8802-475D-A1BE-FB18B65326B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0" name="Subtitle"/>
          <p:cNvSpPr>
            <a:spLocks noGrp="1" noRot="1" noMove="1" noResize="1"/>
          </p:cNvSpPr>
          <p:nvPr>
            <p:ph type="body" sz="quarter" idx="18" hasCustomPrompt="1"/>
          </p:nvPr>
        </p:nvSpPr>
        <p:spPr>
          <a:xfrm>
            <a:off x="12780000" y="1331811"/>
            <a:ext cx="4343400" cy="103991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ct val="70000"/>
              </a:lnSpc>
              <a:buFontTx/>
              <a:buNone/>
              <a:defRPr sz="5400" spc="-100" baseline="0">
                <a:gradFill>
                  <a:gsLst>
                    <a:gs pos="24000">
                      <a:schemeClr val="tx2"/>
                    </a:gs>
                    <a:gs pos="100000">
                      <a:schemeClr val="tx1"/>
                    </a:gs>
                  </a:gsLst>
                  <a:lin ang="8100000" scaled="1"/>
                </a:gradFill>
                <a:latin typeface="Calibri" pitchFamily="34" charset="0"/>
                <a:cs typeface="Calibri" pitchFamily="34" charset="0"/>
              </a:defRPr>
            </a:lvl1pPr>
            <a:lvl2pPr marL="802295" indent="0">
              <a:buFontTx/>
              <a:buNone/>
              <a:defRPr/>
            </a:lvl2pPr>
            <a:lvl3pPr marL="1604589" indent="0">
              <a:buFontTx/>
              <a:buNone/>
              <a:defRPr/>
            </a:lvl3pPr>
            <a:lvl4pPr marL="2406884" indent="0">
              <a:buFontTx/>
              <a:buNone/>
              <a:defRPr/>
            </a:lvl4pPr>
            <a:lvl5pPr marL="3209179" indent="0">
              <a:buFontTx/>
              <a:buNone/>
              <a:defRPr/>
            </a:lvl5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/>
          <p:cNvSpPr>
            <a:spLocks noGrp="1" noRot="1" noMove="1" noResize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Presentation Title Here</a:t>
            </a:r>
          </a:p>
        </p:txBody>
      </p:sp>
      <p:sp>
        <p:nvSpPr>
          <p:cNvPr id="6" name="Content Placeholder 5"/>
          <p:cNvSpPr>
            <a:spLocks noGrp="1" noRot="1" noMove="1" noResize="1"/>
          </p:cNvSpPr>
          <p:nvPr>
            <p:ph sz="quarter" idx="20"/>
          </p:nvPr>
        </p:nvSpPr>
        <p:spPr>
          <a:xfrm>
            <a:off x="12811919" y="3362325"/>
            <a:ext cx="4572000" cy="5105400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  <a:lvl2pPr>
              <a:defRPr>
                <a:latin typeface="Calibri" pitchFamily="34" charset="0"/>
                <a:cs typeface="Calibri" pitchFamily="34" charset="0"/>
              </a:defRPr>
            </a:lvl2pPr>
            <a:lvl3pPr>
              <a:defRPr>
                <a:latin typeface="Calibri" pitchFamily="34" charset="0"/>
                <a:cs typeface="Calibri" pitchFamily="34" charset="0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31053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"/>
          <p:cNvSpPr>
            <a:spLocks noGrp="1" noRot="1" noMove="1" noResize="1"/>
          </p:cNvSpPr>
          <p:nvPr>
            <p:ph type="pic" idx="1" hasCustomPrompt="1"/>
          </p:nvPr>
        </p:nvSpPr>
        <p:spPr>
          <a:xfrm>
            <a:off x="215999" y="216000"/>
            <a:ext cx="17568000" cy="648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5600"/>
            </a:lvl1pPr>
            <a:lvl2pPr marL="802295" indent="0">
              <a:buNone/>
              <a:defRPr sz="4900"/>
            </a:lvl2pPr>
            <a:lvl3pPr marL="1604589" indent="0">
              <a:buNone/>
              <a:defRPr sz="4200"/>
            </a:lvl3pPr>
            <a:lvl4pPr marL="2406884" indent="0">
              <a:buNone/>
              <a:defRPr sz="3500"/>
            </a:lvl4pPr>
            <a:lvl5pPr marL="3209178" indent="0">
              <a:buNone/>
              <a:defRPr sz="3500"/>
            </a:lvl5pPr>
            <a:lvl6pPr marL="4011473" indent="0">
              <a:buNone/>
              <a:defRPr sz="3500"/>
            </a:lvl6pPr>
            <a:lvl7pPr marL="4813767" indent="0">
              <a:buNone/>
              <a:defRPr sz="3500"/>
            </a:lvl7pPr>
            <a:lvl8pPr marL="5616062" indent="0">
              <a:buNone/>
              <a:defRPr sz="3500"/>
            </a:lvl8pPr>
            <a:lvl9pPr marL="6418356" indent="0">
              <a:buNone/>
              <a:defRPr sz="3500"/>
            </a:lvl9pPr>
          </a:lstStyle>
          <a:p>
            <a:r>
              <a:rPr lang="en-US"/>
              <a:t> </a:t>
            </a:r>
            <a:endParaRPr lang="en-US" dirty="0"/>
          </a:p>
        </p:txBody>
      </p:sp>
      <p:sp>
        <p:nvSpPr>
          <p:cNvPr id="14" name="border"/>
          <p:cNvSpPr>
            <a:spLocks noRot="1" noMove="1" noResize="1"/>
          </p:cNvSpPr>
          <p:nvPr/>
        </p:nvSpPr>
        <p:spPr>
          <a:xfrm>
            <a:off x="9208" y="-388"/>
            <a:ext cx="18022411" cy="10080625"/>
          </a:xfrm>
          <a:custGeom>
            <a:avLst/>
            <a:gdLst/>
            <a:ahLst/>
            <a:cxnLst/>
            <a:rect l="l" t="t" r="r" b="b"/>
            <a:pathLst>
              <a:path w="18000000" h="10080625">
                <a:moveTo>
                  <a:pt x="223200" y="223200"/>
                </a:moveTo>
                <a:lnTo>
                  <a:pt x="223200" y="583041"/>
                </a:lnTo>
                <a:lnTo>
                  <a:pt x="223200" y="1655842"/>
                </a:lnTo>
                <a:lnTo>
                  <a:pt x="223200" y="1663405"/>
                </a:lnTo>
                <a:lnTo>
                  <a:pt x="223200" y="2022359"/>
                </a:lnTo>
                <a:lnTo>
                  <a:pt x="223200" y="8056641"/>
                </a:lnTo>
                <a:lnTo>
                  <a:pt x="223200" y="8424782"/>
                </a:lnTo>
                <a:lnTo>
                  <a:pt x="223200" y="9495959"/>
                </a:lnTo>
                <a:cubicBezTo>
                  <a:pt x="223200" y="9694694"/>
                  <a:pt x="384306" y="9855800"/>
                  <a:pt x="583041" y="9855800"/>
                </a:cubicBezTo>
                <a:lnTo>
                  <a:pt x="1728115" y="9855800"/>
                </a:lnTo>
                <a:lnTo>
                  <a:pt x="1728115" y="9856800"/>
                </a:lnTo>
                <a:lnTo>
                  <a:pt x="16336800" y="9856800"/>
                </a:lnTo>
                <a:lnTo>
                  <a:pt x="16336800" y="9857005"/>
                </a:lnTo>
                <a:lnTo>
                  <a:pt x="17777004" y="9857005"/>
                </a:lnTo>
                <a:lnTo>
                  <a:pt x="17777004" y="8416800"/>
                </a:lnTo>
                <a:lnTo>
                  <a:pt x="17776800" y="8416800"/>
                </a:lnTo>
                <a:lnTo>
                  <a:pt x="17776800" y="1655842"/>
                </a:lnTo>
                <a:lnTo>
                  <a:pt x="17775800" y="1655842"/>
                </a:lnTo>
                <a:lnTo>
                  <a:pt x="17775800" y="583041"/>
                </a:lnTo>
                <a:cubicBezTo>
                  <a:pt x="17775800" y="384306"/>
                  <a:pt x="17614694" y="223200"/>
                  <a:pt x="17415960" y="223200"/>
                </a:cubicBezTo>
                <a:lnTo>
                  <a:pt x="16488115" y="223200"/>
                </a:lnTo>
                <a:lnTo>
                  <a:pt x="1728115" y="223200"/>
                </a:lnTo>
                <a:lnTo>
                  <a:pt x="1663405" y="223200"/>
                </a:lnTo>
                <a:lnTo>
                  <a:pt x="583041" y="223200"/>
                </a:lnTo>
                <a:close/>
                <a:moveTo>
                  <a:pt x="0" y="0"/>
                </a:moveTo>
                <a:lnTo>
                  <a:pt x="18000000" y="0"/>
                </a:lnTo>
                <a:lnTo>
                  <a:pt x="18000000" y="10080625"/>
                </a:lnTo>
                <a:lnTo>
                  <a:pt x="0" y="10080625"/>
                </a:lnTo>
                <a:close/>
              </a:path>
            </a:pathLst>
          </a:custGeom>
          <a:gradFill>
            <a:gsLst>
              <a:gs pos="0">
                <a:schemeClr val="bg1">
                  <a:alpha val="15000"/>
                </a:schemeClr>
              </a:gs>
              <a:gs pos="20000">
                <a:schemeClr val="bg1"/>
              </a:gs>
            </a:gsLst>
            <a:lin ang="16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Slide Number"/>
          <p:cNvSpPr>
            <a:spLocks noGrp="1" noRot="1" noMove="1" noResize="1"/>
          </p:cNvSpPr>
          <p:nvPr>
            <p:ph type="sldNum" sz="quarter" idx="12"/>
          </p:nvPr>
        </p:nvSpPr>
        <p:spPr/>
        <p:txBody>
          <a:bodyPr/>
          <a:lstStyle/>
          <a:p>
            <a:fld id="{38CA2D46-8802-475D-A1BE-FB18B65326B4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ooter"/>
          <p:cNvSpPr>
            <a:spLocks noGrp="1" noRot="1" noMove="1" noResize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/>
              <a:t>Presentation Title Here</a:t>
            </a:r>
          </a:p>
        </p:txBody>
      </p:sp>
      <p:sp>
        <p:nvSpPr>
          <p:cNvPr id="4" name="Text Placeholder"/>
          <p:cNvSpPr>
            <a:spLocks noGrp="1" noRot="1" noMove="1" noResize="1"/>
          </p:cNvSpPr>
          <p:nvPr>
            <p:ph type="body" sz="half" idx="2"/>
          </p:nvPr>
        </p:nvSpPr>
        <p:spPr>
          <a:xfrm>
            <a:off x="1944000" y="8198576"/>
            <a:ext cx="10058400" cy="1564549"/>
          </a:xfrm>
          <a:prstGeom prst="rect">
            <a:avLst/>
          </a:prstGeom>
        </p:spPr>
        <p:txBody>
          <a:bodyPr lIns="72000" tIns="0" rIns="0" bIns="0">
            <a:normAutofit/>
          </a:bodyPr>
          <a:lstStyle>
            <a:lvl1pPr marL="0" indent="0">
              <a:buNone/>
              <a:defRPr sz="3600">
                <a:latin typeface="Calibri" pitchFamily="34" charset="0"/>
                <a:cs typeface="Calibri" pitchFamily="34" charset="0"/>
              </a:defRPr>
            </a:lvl1pPr>
            <a:lvl2pPr marL="802295" indent="0">
              <a:buNone/>
              <a:defRPr sz="2100"/>
            </a:lvl2pPr>
            <a:lvl3pPr marL="1604589" indent="0">
              <a:buNone/>
              <a:defRPr sz="1800"/>
            </a:lvl3pPr>
            <a:lvl4pPr marL="2406884" indent="0">
              <a:buNone/>
              <a:defRPr sz="1600"/>
            </a:lvl4pPr>
            <a:lvl5pPr marL="3209178" indent="0">
              <a:buNone/>
              <a:defRPr sz="1600"/>
            </a:lvl5pPr>
            <a:lvl6pPr marL="4011473" indent="0">
              <a:buNone/>
              <a:defRPr sz="1600"/>
            </a:lvl6pPr>
            <a:lvl7pPr marL="4813767" indent="0">
              <a:buNone/>
              <a:defRPr sz="1600"/>
            </a:lvl7pPr>
            <a:lvl8pPr marL="5616062" indent="0">
              <a:buNone/>
              <a:defRPr sz="1600"/>
            </a:lvl8pPr>
            <a:lvl9pPr marL="6418356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"/>
          <p:cNvSpPr>
            <a:spLocks noGrp="1" noRot="1" noMove="1" noResize="1"/>
          </p:cNvSpPr>
          <p:nvPr>
            <p:ph type="title"/>
          </p:nvPr>
        </p:nvSpPr>
        <p:spPr>
          <a:xfrm>
            <a:off x="1458119" y="7054215"/>
            <a:ext cx="15821881" cy="83279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algn="l">
              <a:lnSpc>
                <a:spcPct val="75000"/>
              </a:lnSpc>
              <a:defRPr sz="8000" b="1" spc="-200" baseline="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560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rad bottom"/>
          <p:cNvSpPr>
            <a:spLocks noRot="1" noMove="1" noResize="1"/>
          </p:cNvSpPr>
          <p:nvPr/>
        </p:nvSpPr>
        <p:spPr>
          <a:xfrm>
            <a:off x="0" y="-1"/>
            <a:ext cx="18002250" cy="10080625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100000">
                <a:schemeClr val="bg2">
                  <a:lumMod val="90000"/>
                </a:schemeClr>
              </a:gs>
              <a:gs pos="65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4" name="shadow diagUpperRight" hidden="1"/>
          <p:cNvGrpSpPr>
            <a:grpSpLocks noUngrp="1" noRot="1" noChangeAspect="1" noMove="1" noResize="1"/>
          </p:cNvGrpSpPr>
          <p:nvPr/>
        </p:nvGrpSpPr>
        <p:grpSpPr>
          <a:xfrm>
            <a:off x="7244274" y="3455522"/>
            <a:ext cx="12134179" cy="1640694"/>
            <a:chOff x="7244274" y="3455522"/>
            <a:chExt cx="12134179" cy="1640694"/>
          </a:xfrm>
        </p:grpSpPr>
        <p:sp>
          <p:nvSpPr>
            <p:cNvPr id="65" name="bottom"/>
            <p:cNvSpPr>
              <a:spLocks noRot="1" noMove="1" noResize="1"/>
            </p:cNvSpPr>
            <p:nvPr/>
          </p:nvSpPr>
          <p:spPr>
            <a:xfrm rot="13500000">
              <a:off x="12985324" y="-1296914"/>
              <a:ext cx="652080" cy="12134179"/>
            </a:xfrm>
            <a:custGeom>
              <a:avLst/>
              <a:gdLst/>
              <a:ahLst/>
              <a:cxnLst/>
              <a:rect l="l" t="t" r="r" b="b"/>
              <a:pathLst>
                <a:path w="428400" h="4379013">
                  <a:moveTo>
                    <a:pt x="428400" y="0"/>
                  </a:moveTo>
                  <a:lnTo>
                    <a:pt x="0" y="0"/>
                  </a:lnTo>
                  <a:lnTo>
                    <a:pt x="0" y="4379013"/>
                  </a:lnTo>
                  <a:lnTo>
                    <a:pt x="428400" y="3950613"/>
                  </a:lnTo>
                  <a:close/>
                </a:path>
              </a:pathLst>
            </a:custGeom>
            <a:blipFill dpi="0" rotWithShape="1">
              <a:blip r:embed="rId12">
                <a:alphaModFix amt="26000"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66" name="top"/>
            <p:cNvSpPr>
              <a:spLocks noRot="1" noMove="1" noResize="1"/>
            </p:cNvSpPr>
            <p:nvPr/>
          </p:nvSpPr>
          <p:spPr>
            <a:xfrm rot="13800000">
              <a:off x="13448911" y="-1373435"/>
              <a:ext cx="592076" cy="10249989"/>
            </a:xfrm>
            <a:custGeom>
              <a:avLst/>
              <a:gdLst/>
              <a:ahLst/>
              <a:cxnLst/>
              <a:rect l="l" t="t" r="r" b="b"/>
              <a:pathLst>
                <a:path w="428400" h="4379013">
                  <a:moveTo>
                    <a:pt x="428400" y="0"/>
                  </a:moveTo>
                  <a:lnTo>
                    <a:pt x="0" y="0"/>
                  </a:lnTo>
                  <a:lnTo>
                    <a:pt x="0" y="4379013"/>
                  </a:lnTo>
                  <a:lnTo>
                    <a:pt x="428400" y="3950613"/>
                  </a:lnTo>
                  <a:close/>
                </a:path>
              </a:pathLst>
            </a:custGeom>
            <a:blipFill dpi="0" rotWithShape="1">
              <a:blip r:embed="rId12">
                <a:alphaModFix amt="18000"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</p:grpSp>
      <p:grpSp>
        <p:nvGrpSpPr>
          <p:cNvPr id="7" name="bkgd"/>
          <p:cNvGrpSpPr>
            <a:grpSpLocks noUngrp="1" noRot="1" noChangeAspect="1" noMove="1" noResize="1"/>
          </p:cNvGrpSpPr>
          <p:nvPr/>
        </p:nvGrpSpPr>
        <p:grpSpPr>
          <a:xfrm>
            <a:off x="0" y="0"/>
            <a:ext cx="18000000" cy="10080625"/>
            <a:chOff x="0" y="0"/>
            <a:chExt cx="18000000" cy="10080625"/>
          </a:xfrm>
        </p:grpSpPr>
        <p:sp>
          <p:nvSpPr>
            <p:cNvPr id="18" name="footerBloc"/>
            <p:cNvSpPr>
              <a:spLocks noRot="1" noMove="1" noResize="1"/>
            </p:cNvSpPr>
            <p:nvPr userDrawn="1"/>
          </p:nvSpPr>
          <p:spPr>
            <a:xfrm>
              <a:off x="5420519" y="8791721"/>
              <a:ext cx="12437836" cy="115227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64000">
                  <a:schemeClr val="bg1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footer sep"/>
            <p:cNvSpPr>
              <a:spLocks noRot="1" noChangeAspect="1" noMove="1" noResize="1"/>
            </p:cNvSpPr>
            <p:nvPr userDrawn="1"/>
          </p:nvSpPr>
          <p:spPr bwMode="auto">
            <a:xfrm>
              <a:off x="10142651" y="8338260"/>
              <a:ext cx="7630715" cy="448817"/>
            </a:xfrm>
            <a:custGeom>
              <a:avLst/>
              <a:gdLst/>
              <a:ahLst/>
              <a:cxnLst/>
              <a:rect l="l" t="t" r="r" b="b"/>
              <a:pathLst>
                <a:path w="4888830" h="287547">
                  <a:moveTo>
                    <a:pt x="4888830" y="0"/>
                  </a:moveTo>
                  <a:lnTo>
                    <a:pt x="4888830" y="287547"/>
                  </a:lnTo>
                  <a:lnTo>
                    <a:pt x="216000" y="287547"/>
                  </a:lnTo>
                  <a:lnTo>
                    <a:pt x="216000" y="286735"/>
                  </a:lnTo>
                  <a:lnTo>
                    <a:pt x="0" y="286735"/>
                  </a:lnTo>
                  <a:lnTo>
                    <a:pt x="0" y="238671"/>
                  </a:lnTo>
                  <a:lnTo>
                    <a:pt x="2802235" y="238671"/>
                  </a:lnTo>
                  <a:lnTo>
                    <a:pt x="2802235" y="239483"/>
                  </a:lnTo>
                  <a:lnTo>
                    <a:pt x="3690107" y="239483"/>
                  </a:lnTo>
                  <a:lnTo>
                    <a:pt x="3881823" y="239483"/>
                  </a:lnTo>
                  <a:lnTo>
                    <a:pt x="4649080" y="239483"/>
                  </a:lnTo>
                  <a:cubicBezTo>
                    <a:pt x="4781488" y="239483"/>
                    <a:pt x="4888828" y="132264"/>
                    <a:pt x="4888830" y="0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0"/>
                    <a:lumOff val="100000"/>
                    <a:alpha val="0"/>
                  </a:schemeClr>
                </a:gs>
                <a:gs pos="100000">
                  <a:schemeClr val="bg1"/>
                </a:gs>
              </a:gsLst>
              <a:lin ang="0" scaled="0"/>
            </a:gradFill>
            <a:ln>
              <a:noFill/>
            </a:ln>
            <a:effectLst>
              <a:outerShdw blurRad="114300" dist="38100" dir="1800000" algn="tr" rotWithShape="0">
                <a:prstClr val="black">
                  <a:alpha val="3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endParaRPr lang="en-CA" dirty="0"/>
            </a:p>
          </p:txBody>
        </p:sp>
        <p:sp>
          <p:nvSpPr>
            <p:cNvPr id="22" name="shadow right"/>
            <p:cNvSpPr>
              <a:spLocks noRot="1" noMove="1" noResize="1"/>
            </p:cNvSpPr>
            <p:nvPr userDrawn="1"/>
          </p:nvSpPr>
          <p:spPr>
            <a:xfrm flipH="1" flipV="1">
              <a:off x="17352000" y="793967"/>
              <a:ext cx="432000" cy="7992000"/>
            </a:xfrm>
            <a:prstGeom prst="rect">
              <a:avLst/>
            </a:prstGeom>
            <a:blipFill dpi="0" rotWithShape="1">
              <a:blip r:embed="rId13">
                <a:alphaModFix amt="49000"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shadow left"/>
            <p:cNvSpPr>
              <a:spLocks noRot="1" noMove="1" noResize="1"/>
            </p:cNvSpPr>
            <p:nvPr userDrawn="1"/>
          </p:nvSpPr>
          <p:spPr>
            <a:xfrm rot="10800000" flipH="1" flipV="1">
              <a:off x="215900" y="0"/>
              <a:ext cx="404020" cy="9820027"/>
            </a:xfrm>
            <a:prstGeom prst="rect">
              <a:avLst/>
            </a:prstGeom>
            <a:blipFill dpi="0" rotWithShape="1">
              <a:blip r:embed="rId13">
                <a:alphaModFix amt="49000"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folio shadow"/>
            <p:cNvSpPr>
              <a:spLocks noRot="1" noMove="1" noResize="1"/>
            </p:cNvSpPr>
            <p:nvPr userDrawn="1"/>
          </p:nvSpPr>
          <p:spPr bwMode="auto">
            <a:xfrm>
              <a:off x="196850" y="38245"/>
              <a:ext cx="17568100" cy="1079374"/>
            </a:xfrm>
            <a:custGeom>
              <a:avLst/>
              <a:gdLst/>
              <a:ahLst/>
              <a:cxnLst/>
              <a:rect l="l" t="t" r="r" b="b"/>
              <a:pathLst>
                <a:path w="17568100" h="1079374">
                  <a:moveTo>
                    <a:pt x="0" y="0"/>
                  </a:moveTo>
                  <a:lnTo>
                    <a:pt x="17568000" y="0"/>
                  </a:lnTo>
                  <a:lnTo>
                    <a:pt x="17568000" y="574670"/>
                  </a:lnTo>
                  <a:cubicBezTo>
                    <a:pt x="17568100" y="575000"/>
                    <a:pt x="17568100" y="575331"/>
                    <a:pt x="17568100" y="575662"/>
                  </a:cubicBezTo>
                  <a:lnTo>
                    <a:pt x="17568100" y="719367"/>
                  </a:lnTo>
                  <a:lnTo>
                    <a:pt x="17568100" y="1079374"/>
                  </a:lnTo>
                  <a:cubicBezTo>
                    <a:pt x="17568100" y="880548"/>
                    <a:pt x="17406920" y="719367"/>
                    <a:pt x="17208092" y="719367"/>
                  </a:cubicBezTo>
                  <a:lnTo>
                    <a:pt x="16055995" y="719367"/>
                  </a:lnTo>
                  <a:lnTo>
                    <a:pt x="15768107" y="719367"/>
                  </a:lnTo>
                  <a:lnTo>
                    <a:pt x="5" y="719367"/>
                  </a:lnTo>
                  <a:lnTo>
                    <a:pt x="5" y="647514"/>
                  </a:lnTo>
                  <a:lnTo>
                    <a:pt x="0" y="647514"/>
                  </a:lnTo>
                  <a:close/>
                </a:path>
              </a:pathLst>
            </a:custGeom>
            <a:gradFill>
              <a:gsLst>
                <a:gs pos="59000">
                  <a:schemeClr val="bg1">
                    <a:alpha val="0"/>
                  </a:schemeClr>
                </a:gs>
                <a:gs pos="81000">
                  <a:schemeClr val="bg1"/>
                </a:gs>
              </a:gsLst>
              <a:lin ang="0" scaled="0"/>
            </a:gradFill>
            <a:ln>
              <a:noFill/>
            </a:ln>
            <a:effectLst>
              <a:outerShdw blurRad="254000" dist="38100" dir="4200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1679575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1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elveticaNeueLT Std Cn" pitchFamily="34" charset="0"/>
                <a:cs typeface="Arial" charset="0"/>
              </a:endParaRPr>
            </a:p>
          </p:txBody>
        </p:sp>
        <p:sp>
          <p:nvSpPr>
            <p:cNvPr id="23" name="folio grad"/>
            <p:cNvSpPr>
              <a:spLocks noRot="1" noMove="1" noResize="1"/>
            </p:cNvSpPr>
            <p:nvPr userDrawn="1"/>
          </p:nvSpPr>
          <p:spPr bwMode="auto">
            <a:xfrm>
              <a:off x="211648" y="39600"/>
              <a:ext cx="17568100" cy="1079374"/>
            </a:xfrm>
            <a:custGeom>
              <a:avLst/>
              <a:gdLst/>
              <a:ahLst/>
              <a:cxnLst/>
              <a:rect l="l" t="t" r="r" b="b"/>
              <a:pathLst>
                <a:path w="17568100" h="1079374">
                  <a:moveTo>
                    <a:pt x="0" y="0"/>
                  </a:moveTo>
                  <a:lnTo>
                    <a:pt x="17568000" y="0"/>
                  </a:lnTo>
                  <a:lnTo>
                    <a:pt x="17568000" y="574670"/>
                  </a:lnTo>
                  <a:cubicBezTo>
                    <a:pt x="17568100" y="575000"/>
                    <a:pt x="17568100" y="575331"/>
                    <a:pt x="17568100" y="575662"/>
                  </a:cubicBezTo>
                  <a:lnTo>
                    <a:pt x="17568100" y="719367"/>
                  </a:lnTo>
                  <a:lnTo>
                    <a:pt x="17568100" y="1079374"/>
                  </a:lnTo>
                  <a:cubicBezTo>
                    <a:pt x="17568100" y="880548"/>
                    <a:pt x="17406920" y="719367"/>
                    <a:pt x="17208092" y="719367"/>
                  </a:cubicBezTo>
                  <a:lnTo>
                    <a:pt x="16055995" y="719367"/>
                  </a:lnTo>
                  <a:lnTo>
                    <a:pt x="15768107" y="719367"/>
                  </a:lnTo>
                  <a:lnTo>
                    <a:pt x="5" y="719367"/>
                  </a:lnTo>
                  <a:lnTo>
                    <a:pt x="5" y="647514"/>
                  </a:lnTo>
                  <a:lnTo>
                    <a:pt x="0" y="6475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1679575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1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elveticaNeueLT Std Cn" pitchFamily="34" charset="0"/>
                <a:cs typeface="Arial" charset="0"/>
              </a:endParaRPr>
            </a:p>
          </p:txBody>
        </p:sp>
        <p:sp>
          <p:nvSpPr>
            <p:cNvPr id="45" name="border"/>
            <p:cNvSpPr>
              <a:spLocks noRot="1" noMove="1" noResize="1"/>
            </p:cNvSpPr>
            <p:nvPr userDrawn="1"/>
          </p:nvSpPr>
          <p:spPr>
            <a:xfrm>
              <a:off x="0" y="0"/>
              <a:ext cx="18000000" cy="10080625"/>
            </a:xfrm>
            <a:custGeom>
              <a:avLst/>
              <a:gdLst/>
              <a:ahLst/>
              <a:cxnLst/>
              <a:rect l="l" t="t" r="r" b="b"/>
              <a:pathLst>
                <a:path w="18000000" h="10080625">
                  <a:moveTo>
                    <a:pt x="223200" y="223200"/>
                  </a:moveTo>
                  <a:lnTo>
                    <a:pt x="223200" y="583041"/>
                  </a:lnTo>
                  <a:lnTo>
                    <a:pt x="223200" y="1655842"/>
                  </a:lnTo>
                  <a:lnTo>
                    <a:pt x="223200" y="1663405"/>
                  </a:lnTo>
                  <a:lnTo>
                    <a:pt x="223200" y="2022359"/>
                  </a:lnTo>
                  <a:lnTo>
                    <a:pt x="223200" y="8056641"/>
                  </a:lnTo>
                  <a:lnTo>
                    <a:pt x="223200" y="8424782"/>
                  </a:lnTo>
                  <a:lnTo>
                    <a:pt x="223200" y="9495959"/>
                  </a:lnTo>
                  <a:cubicBezTo>
                    <a:pt x="223200" y="9694694"/>
                    <a:pt x="384306" y="9855800"/>
                    <a:pt x="583041" y="9855800"/>
                  </a:cubicBezTo>
                  <a:lnTo>
                    <a:pt x="1728115" y="9855800"/>
                  </a:lnTo>
                  <a:lnTo>
                    <a:pt x="1728115" y="9856800"/>
                  </a:lnTo>
                  <a:lnTo>
                    <a:pt x="16336800" y="9856800"/>
                  </a:lnTo>
                  <a:lnTo>
                    <a:pt x="16336800" y="9857005"/>
                  </a:lnTo>
                  <a:lnTo>
                    <a:pt x="17777004" y="9857005"/>
                  </a:lnTo>
                  <a:lnTo>
                    <a:pt x="17777004" y="8416800"/>
                  </a:lnTo>
                  <a:lnTo>
                    <a:pt x="17776800" y="8416800"/>
                  </a:lnTo>
                  <a:lnTo>
                    <a:pt x="17776800" y="1655842"/>
                  </a:lnTo>
                  <a:lnTo>
                    <a:pt x="17775800" y="1655842"/>
                  </a:lnTo>
                  <a:lnTo>
                    <a:pt x="17775800" y="583041"/>
                  </a:lnTo>
                  <a:cubicBezTo>
                    <a:pt x="17775800" y="384306"/>
                    <a:pt x="17614694" y="223200"/>
                    <a:pt x="17415960" y="223200"/>
                  </a:cubicBezTo>
                  <a:lnTo>
                    <a:pt x="16488115" y="223200"/>
                  </a:lnTo>
                  <a:lnTo>
                    <a:pt x="1728115" y="223200"/>
                  </a:lnTo>
                  <a:lnTo>
                    <a:pt x="1663405" y="223200"/>
                  </a:lnTo>
                  <a:lnTo>
                    <a:pt x="583041" y="223200"/>
                  </a:lnTo>
                  <a:close/>
                  <a:moveTo>
                    <a:pt x="0" y="0"/>
                  </a:moveTo>
                  <a:lnTo>
                    <a:pt x="18000000" y="0"/>
                  </a:lnTo>
                  <a:lnTo>
                    <a:pt x="18000000" y="10080625"/>
                  </a:lnTo>
                  <a:lnTo>
                    <a:pt x="0" y="10080625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chemeClr val="bg1"/>
                </a:gs>
              </a:gsLst>
              <a:lin ang="0" scaled="0"/>
            </a:gradFill>
            <a:ln w="1905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</p:grpSp>
      <p:sp>
        <p:nvSpPr>
          <p:cNvPr id="19" name="Dillon logo"/>
          <p:cNvSpPr>
            <a:spLocks noRot="1" noChangeAspect="1" noMove="1" noResize="1"/>
          </p:cNvSpPr>
          <p:nvPr/>
        </p:nvSpPr>
        <p:spPr>
          <a:xfrm>
            <a:off x="12582542" y="8892997"/>
            <a:ext cx="1527887" cy="916098"/>
          </a:xfrm>
          <a:custGeom>
            <a:avLst/>
            <a:gdLst/>
            <a:ahLst/>
            <a:cxnLst/>
            <a:rect l="l" t="t" r="r" b="b"/>
            <a:pathLst>
              <a:path w="22800833" h="13671050">
                <a:moveTo>
                  <a:pt x="6036669" y="12419639"/>
                </a:moveTo>
                <a:lnTo>
                  <a:pt x="5910741" y="12435380"/>
                </a:lnTo>
                <a:lnTo>
                  <a:pt x="5800554" y="12466862"/>
                </a:lnTo>
                <a:lnTo>
                  <a:pt x="5713976" y="12521953"/>
                </a:lnTo>
                <a:lnTo>
                  <a:pt x="5643144" y="12600658"/>
                </a:lnTo>
                <a:lnTo>
                  <a:pt x="5588048" y="12695104"/>
                </a:lnTo>
                <a:lnTo>
                  <a:pt x="5556566" y="12821032"/>
                </a:lnTo>
                <a:lnTo>
                  <a:pt x="5540825" y="12978442"/>
                </a:lnTo>
                <a:lnTo>
                  <a:pt x="5540825" y="13025665"/>
                </a:lnTo>
                <a:lnTo>
                  <a:pt x="5548698" y="13175207"/>
                </a:lnTo>
                <a:lnTo>
                  <a:pt x="5588048" y="13309003"/>
                </a:lnTo>
                <a:lnTo>
                  <a:pt x="5635271" y="13411322"/>
                </a:lnTo>
                <a:lnTo>
                  <a:pt x="5706108" y="13490026"/>
                </a:lnTo>
                <a:lnTo>
                  <a:pt x="5792681" y="13545117"/>
                </a:lnTo>
                <a:lnTo>
                  <a:pt x="5902868" y="13592340"/>
                </a:lnTo>
                <a:lnTo>
                  <a:pt x="6036669" y="13600213"/>
                </a:lnTo>
                <a:lnTo>
                  <a:pt x="6162597" y="13592340"/>
                </a:lnTo>
                <a:lnTo>
                  <a:pt x="6272784" y="13545117"/>
                </a:lnTo>
                <a:lnTo>
                  <a:pt x="6367230" y="13490026"/>
                </a:lnTo>
                <a:lnTo>
                  <a:pt x="6438067" y="13411322"/>
                </a:lnTo>
                <a:lnTo>
                  <a:pt x="6485290" y="13301135"/>
                </a:lnTo>
                <a:lnTo>
                  <a:pt x="6516772" y="13167334"/>
                </a:lnTo>
                <a:lnTo>
                  <a:pt x="6524640" y="13017797"/>
                </a:lnTo>
                <a:lnTo>
                  <a:pt x="6516772" y="12860387"/>
                </a:lnTo>
                <a:lnTo>
                  <a:pt x="6485290" y="12726586"/>
                </a:lnTo>
                <a:lnTo>
                  <a:pt x="6438067" y="12616399"/>
                </a:lnTo>
                <a:lnTo>
                  <a:pt x="6367230" y="12529826"/>
                </a:lnTo>
                <a:lnTo>
                  <a:pt x="6272784" y="12474730"/>
                </a:lnTo>
                <a:lnTo>
                  <a:pt x="6154729" y="12435380"/>
                </a:lnTo>
                <a:close/>
                <a:moveTo>
                  <a:pt x="15693766" y="12380284"/>
                </a:moveTo>
                <a:lnTo>
                  <a:pt x="15709507" y="12380284"/>
                </a:lnTo>
                <a:lnTo>
                  <a:pt x="16000717" y="12380284"/>
                </a:lnTo>
                <a:lnTo>
                  <a:pt x="17031749" y="13403454"/>
                </a:lnTo>
                <a:lnTo>
                  <a:pt x="17039625" y="13403454"/>
                </a:lnTo>
                <a:lnTo>
                  <a:pt x="17039625" y="12577049"/>
                </a:lnTo>
                <a:lnTo>
                  <a:pt x="17031749" y="12514085"/>
                </a:lnTo>
                <a:lnTo>
                  <a:pt x="17000269" y="12474730"/>
                </a:lnTo>
                <a:lnTo>
                  <a:pt x="16945177" y="12451121"/>
                </a:lnTo>
                <a:lnTo>
                  <a:pt x="16929437" y="12443248"/>
                </a:lnTo>
                <a:lnTo>
                  <a:pt x="16905821" y="12427507"/>
                </a:lnTo>
                <a:lnTo>
                  <a:pt x="16897953" y="12411766"/>
                </a:lnTo>
                <a:lnTo>
                  <a:pt x="16897953" y="12403898"/>
                </a:lnTo>
                <a:lnTo>
                  <a:pt x="16897953" y="12388157"/>
                </a:lnTo>
                <a:lnTo>
                  <a:pt x="16905821" y="12380284"/>
                </a:lnTo>
                <a:lnTo>
                  <a:pt x="16921565" y="12380284"/>
                </a:lnTo>
                <a:lnTo>
                  <a:pt x="17228513" y="12380284"/>
                </a:lnTo>
                <a:lnTo>
                  <a:pt x="17252129" y="12380284"/>
                </a:lnTo>
                <a:lnTo>
                  <a:pt x="17259997" y="12388157"/>
                </a:lnTo>
                <a:lnTo>
                  <a:pt x="17259997" y="12403898"/>
                </a:lnTo>
                <a:lnTo>
                  <a:pt x="17259997" y="12411766"/>
                </a:lnTo>
                <a:lnTo>
                  <a:pt x="17252129" y="12427507"/>
                </a:lnTo>
                <a:lnTo>
                  <a:pt x="17236381" y="12435380"/>
                </a:lnTo>
                <a:lnTo>
                  <a:pt x="17220645" y="12443248"/>
                </a:lnTo>
                <a:lnTo>
                  <a:pt x="17197033" y="12451121"/>
                </a:lnTo>
                <a:lnTo>
                  <a:pt x="17181293" y="12458989"/>
                </a:lnTo>
                <a:lnTo>
                  <a:pt x="17173417" y="12466862"/>
                </a:lnTo>
                <a:lnTo>
                  <a:pt x="17149809" y="12482603"/>
                </a:lnTo>
                <a:lnTo>
                  <a:pt x="17141937" y="12506212"/>
                </a:lnTo>
                <a:lnTo>
                  <a:pt x="17134069" y="12529826"/>
                </a:lnTo>
                <a:lnTo>
                  <a:pt x="17134069" y="12577049"/>
                </a:lnTo>
                <a:lnTo>
                  <a:pt x="17134069" y="13615954"/>
                </a:lnTo>
                <a:lnTo>
                  <a:pt x="17134069" y="13639568"/>
                </a:lnTo>
                <a:lnTo>
                  <a:pt x="17126197" y="13655309"/>
                </a:lnTo>
                <a:lnTo>
                  <a:pt x="17118329" y="13655309"/>
                </a:lnTo>
                <a:lnTo>
                  <a:pt x="17110457" y="13663177"/>
                </a:lnTo>
                <a:lnTo>
                  <a:pt x="17086845" y="13663177"/>
                </a:lnTo>
                <a:lnTo>
                  <a:pt x="17055365" y="13663177"/>
                </a:lnTo>
                <a:lnTo>
                  <a:pt x="17016009" y="13655309"/>
                </a:lnTo>
                <a:lnTo>
                  <a:pt x="17000269" y="13631695"/>
                </a:lnTo>
                <a:lnTo>
                  <a:pt x="15945621" y="12584917"/>
                </a:lnTo>
                <a:lnTo>
                  <a:pt x="15937753" y="12584917"/>
                </a:lnTo>
                <a:lnTo>
                  <a:pt x="15937753" y="13403454"/>
                </a:lnTo>
                <a:lnTo>
                  <a:pt x="15945621" y="13490026"/>
                </a:lnTo>
                <a:lnTo>
                  <a:pt x="15961362" y="13537249"/>
                </a:lnTo>
                <a:lnTo>
                  <a:pt x="15992844" y="13568731"/>
                </a:lnTo>
                <a:lnTo>
                  <a:pt x="16040067" y="13584472"/>
                </a:lnTo>
                <a:lnTo>
                  <a:pt x="16071549" y="13600213"/>
                </a:lnTo>
                <a:lnTo>
                  <a:pt x="16087290" y="13600213"/>
                </a:lnTo>
                <a:lnTo>
                  <a:pt x="16087290" y="13615954"/>
                </a:lnTo>
                <a:lnTo>
                  <a:pt x="16095163" y="13639568"/>
                </a:lnTo>
                <a:lnTo>
                  <a:pt x="16087290" y="13647436"/>
                </a:lnTo>
                <a:lnTo>
                  <a:pt x="16087290" y="13655309"/>
                </a:lnTo>
                <a:lnTo>
                  <a:pt x="16071549" y="13655309"/>
                </a:lnTo>
                <a:lnTo>
                  <a:pt x="15725248" y="13655309"/>
                </a:lnTo>
                <a:lnTo>
                  <a:pt x="15709507" y="13655309"/>
                </a:lnTo>
                <a:lnTo>
                  <a:pt x="15693766" y="13647436"/>
                </a:lnTo>
                <a:lnTo>
                  <a:pt x="15693766" y="13623827"/>
                </a:lnTo>
                <a:lnTo>
                  <a:pt x="15693766" y="13615954"/>
                </a:lnTo>
                <a:lnTo>
                  <a:pt x="15701639" y="13600213"/>
                </a:lnTo>
                <a:lnTo>
                  <a:pt x="15717380" y="13600213"/>
                </a:lnTo>
                <a:lnTo>
                  <a:pt x="15748862" y="13584472"/>
                </a:lnTo>
                <a:lnTo>
                  <a:pt x="15796085" y="13560863"/>
                </a:lnTo>
                <a:lnTo>
                  <a:pt x="15827567" y="13529381"/>
                </a:lnTo>
                <a:lnTo>
                  <a:pt x="15843308" y="13482158"/>
                </a:lnTo>
                <a:lnTo>
                  <a:pt x="15843308" y="13403454"/>
                </a:lnTo>
                <a:lnTo>
                  <a:pt x="15843308" y="12584917"/>
                </a:lnTo>
                <a:lnTo>
                  <a:pt x="15835435" y="12521953"/>
                </a:lnTo>
                <a:lnTo>
                  <a:pt x="15803953" y="12474730"/>
                </a:lnTo>
                <a:lnTo>
                  <a:pt x="15740989" y="12443248"/>
                </a:lnTo>
                <a:lnTo>
                  <a:pt x="15717380" y="12435380"/>
                </a:lnTo>
                <a:lnTo>
                  <a:pt x="15693766" y="12427507"/>
                </a:lnTo>
                <a:lnTo>
                  <a:pt x="15693766" y="12411766"/>
                </a:lnTo>
                <a:lnTo>
                  <a:pt x="15693766" y="12403898"/>
                </a:lnTo>
                <a:lnTo>
                  <a:pt x="15693766" y="12388157"/>
                </a:lnTo>
                <a:close/>
                <a:moveTo>
                  <a:pt x="14851625" y="12380284"/>
                </a:moveTo>
                <a:lnTo>
                  <a:pt x="14867366" y="12380284"/>
                </a:lnTo>
                <a:lnTo>
                  <a:pt x="15292373" y="12380284"/>
                </a:lnTo>
                <a:lnTo>
                  <a:pt x="15300246" y="12380284"/>
                </a:lnTo>
                <a:lnTo>
                  <a:pt x="15315987" y="12388157"/>
                </a:lnTo>
                <a:lnTo>
                  <a:pt x="15323855" y="12396025"/>
                </a:lnTo>
                <a:lnTo>
                  <a:pt x="15323855" y="12411766"/>
                </a:lnTo>
                <a:lnTo>
                  <a:pt x="15315987" y="12419639"/>
                </a:lnTo>
                <a:lnTo>
                  <a:pt x="15308114" y="12435380"/>
                </a:lnTo>
                <a:lnTo>
                  <a:pt x="15292373" y="12443248"/>
                </a:lnTo>
                <a:lnTo>
                  <a:pt x="15260891" y="12451121"/>
                </a:lnTo>
                <a:lnTo>
                  <a:pt x="15245150" y="12451121"/>
                </a:lnTo>
                <a:lnTo>
                  <a:pt x="15237282" y="12458989"/>
                </a:lnTo>
                <a:lnTo>
                  <a:pt x="15221541" y="12466862"/>
                </a:lnTo>
                <a:lnTo>
                  <a:pt x="15213668" y="12466862"/>
                </a:lnTo>
                <a:lnTo>
                  <a:pt x="15197927" y="12474730"/>
                </a:lnTo>
                <a:lnTo>
                  <a:pt x="15190059" y="12490471"/>
                </a:lnTo>
                <a:lnTo>
                  <a:pt x="15182186" y="12514085"/>
                </a:lnTo>
                <a:lnTo>
                  <a:pt x="15182186" y="12545567"/>
                </a:lnTo>
                <a:lnTo>
                  <a:pt x="15182186" y="13474285"/>
                </a:lnTo>
                <a:lnTo>
                  <a:pt x="15197927" y="13529376"/>
                </a:lnTo>
                <a:lnTo>
                  <a:pt x="15229409" y="13568731"/>
                </a:lnTo>
                <a:lnTo>
                  <a:pt x="15284505" y="13592340"/>
                </a:lnTo>
                <a:lnTo>
                  <a:pt x="15300246" y="13600213"/>
                </a:lnTo>
                <a:lnTo>
                  <a:pt x="15315987" y="13600213"/>
                </a:lnTo>
                <a:lnTo>
                  <a:pt x="15331728" y="13608081"/>
                </a:lnTo>
                <a:lnTo>
                  <a:pt x="15331728" y="13623822"/>
                </a:lnTo>
                <a:lnTo>
                  <a:pt x="15323855" y="13639563"/>
                </a:lnTo>
                <a:lnTo>
                  <a:pt x="15315987" y="13655304"/>
                </a:lnTo>
                <a:lnTo>
                  <a:pt x="15300246" y="13655304"/>
                </a:lnTo>
                <a:lnTo>
                  <a:pt x="14867366" y="13655304"/>
                </a:lnTo>
                <a:lnTo>
                  <a:pt x="14851625" y="13655304"/>
                </a:lnTo>
                <a:lnTo>
                  <a:pt x="14843757" y="13647436"/>
                </a:lnTo>
                <a:lnTo>
                  <a:pt x="14843757" y="13631695"/>
                </a:lnTo>
                <a:lnTo>
                  <a:pt x="14843757" y="13615954"/>
                </a:lnTo>
                <a:lnTo>
                  <a:pt x="14843757" y="13608081"/>
                </a:lnTo>
                <a:lnTo>
                  <a:pt x="14859498" y="13600213"/>
                </a:lnTo>
                <a:lnTo>
                  <a:pt x="14883107" y="13592340"/>
                </a:lnTo>
                <a:lnTo>
                  <a:pt x="14930330" y="13568731"/>
                </a:lnTo>
                <a:lnTo>
                  <a:pt x="14961812" y="13537249"/>
                </a:lnTo>
                <a:lnTo>
                  <a:pt x="14969685" y="13482154"/>
                </a:lnTo>
                <a:lnTo>
                  <a:pt x="14969685" y="12561308"/>
                </a:lnTo>
                <a:lnTo>
                  <a:pt x="14961812" y="12506212"/>
                </a:lnTo>
                <a:lnTo>
                  <a:pt x="14946071" y="12466862"/>
                </a:lnTo>
                <a:lnTo>
                  <a:pt x="14898848" y="12451121"/>
                </a:lnTo>
                <a:lnTo>
                  <a:pt x="14867366" y="12443248"/>
                </a:lnTo>
                <a:lnTo>
                  <a:pt x="14843757" y="12427507"/>
                </a:lnTo>
                <a:lnTo>
                  <a:pt x="14843757" y="12411766"/>
                </a:lnTo>
                <a:lnTo>
                  <a:pt x="14835884" y="12403898"/>
                </a:lnTo>
                <a:lnTo>
                  <a:pt x="14835884" y="12396025"/>
                </a:lnTo>
                <a:lnTo>
                  <a:pt x="14843757" y="12388157"/>
                </a:lnTo>
                <a:close/>
                <a:moveTo>
                  <a:pt x="11955282" y="12380284"/>
                </a:moveTo>
                <a:lnTo>
                  <a:pt x="11978896" y="12380284"/>
                </a:lnTo>
                <a:lnTo>
                  <a:pt x="12348807" y="12380284"/>
                </a:lnTo>
                <a:lnTo>
                  <a:pt x="12364548" y="12380284"/>
                </a:lnTo>
                <a:lnTo>
                  <a:pt x="12380289" y="12388157"/>
                </a:lnTo>
                <a:lnTo>
                  <a:pt x="12388162" y="12396025"/>
                </a:lnTo>
                <a:lnTo>
                  <a:pt x="12396030" y="12411766"/>
                </a:lnTo>
                <a:lnTo>
                  <a:pt x="12388162" y="12419639"/>
                </a:lnTo>
                <a:lnTo>
                  <a:pt x="12388162" y="12435380"/>
                </a:lnTo>
                <a:lnTo>
                  <a:pt x="12372421" y="12443248"/>
                </a:lnTo>
                <a:lnTo>
                  <a:pt x="12348807" y="12451121"/>
                </a:lnTo>
                <a:lnTo>
                  <a:pt x="12317325" y="12466862"/>
                </a:lnTo>
                <a:lnTo>
                  <a:pt x="12293716" y="12482603"/>
                </a:lnTo>
                <a:lnTo>
                  <a:pt x="12277975" y="12506212"/>
                </a:lnTo>
                <a:lnTo>
                  <a:pt x="12270102" y="12529826"/>
                </a:lnTo>
                <a:lnTo>
                  <a:pt x="12262234" y="12561308"/>
                </a:lnTo>
                <a:lnTo>
                  <a:pt x="12262234" y="13576599"/>
                </a:lnTo>
                <a:lnTo>
                  <a:pt x="12821037" y="13576599"/>
                </a:lnTo>
                <a:lnTo>
                  <a:pt x="12931224" y="13568731"/>
                </a:lnTo>
                <a:lnTo>
                  <a:pt x="13025670" y="13545117"/>
                </a:lnTo>
                <a:lnTo>
                  <a:pt x="13080766" y="13497895"/>
                </a:lnTo>
                <a:lnTo>
                  <a:pt x="13127989" y="13434931"/>
                </a:lnTo>
                <a:lnTo>
                  <a:pt x="13135857" y="13419190"/>
                </a:lnTo>
                <a:lnTo>
                  <a:pt x="13151598" y="13403449"/>
                </a:lnTo>
                <a:lnTo>
                  <a:pt x="13167339" y="13387708"/>
                </a:lnTo>
                <a:lnTo>
                  <a:pt x="13190953" y="13387708"/>
                </a:lnTo>
                <a:lnTo>
                  <a:pt x="13198826" y="13387708"/>
                </a:lnTo>
                <a:lnTo>
                  <a:pt x="13214562" y="13395581"/>
                </a:lnTo>
                <a:lnTo>
                  <a:pt x="13222435" y="13411322"/>
                </a:lnTo>
                <a:lnTo>
                  <a:pt x="13222435" y="13427063"/>
                </a:lnTo>
                <a:lnTo>
                  <a:pt x="13222435" y="13655304"/>
                </a:lnTo>
                <a:lnTo>
                  <a:pt x="11939541" y="13655304"/>
                </a:lnTo>
                <a:lnTo>
                  <a:pt x="11915932" y="13655304"/>
                </a:lnTo>
                <a:lnTo>
                  <a:pt x="11900191" y="13647436"/>
                </a:lnTo>
                <a:lnTo>
                  <a:pt x="11892318" y="13639563"/>
                </a:lnTo>
                <a:lnTo>
                  <a:pt x="11892318" y="13623822"/>
                </a:lnTo>
                <a:lnTo>
                  <a:pt x="11892318" y="13600213"/>
                </a:lnTo>
                <a:lnTo>
                  <a:pt x="11908059" y="13600213"/>
                </a:lnTo>
                <a:lnTo>
                  <a:pt x="11923800" y="13584472"/>
                </a:lnTo>
                <a:lnTo>
                  <a:pt x="11947414" y="13584472"/>
                </a:lnTo>
                <a:lnTo>
                  <a:pt x="11963155" y="13576599"/>
                </a:lnTo>
                <a:lnTo>
                  <a:pt x="11978896" y="13568731"/>
                </a:lnTo>
                <a:lnTo>
                  <a:pt x="11994637" y="13560858"/>
                </a:lnTo>
                <a:lnTo>
                  <a:pt x="12002505" y="13552990"/>
                </a:lnTo>
                <a:lnTo>
                  <a:pt x="12018246" y="13545117"/>
                </a:lnTo>
                <a:lnTo>
                  <a:pt x="12026119" y="13529376"/>
                </a:lnTo>
                <a:lnTo>
                  <a:pt x="12033987" y="13513636"/>
                </a:lnTo>
                <a:lnTo>
                  <a:pt x="12041860" y="13497895"/>
                </a:lnTo>
                <a:lnTo>
                  <a:pt x="12049728" y="13411322"/>
                </a:lnTo>
                <a:lnTo>
                  <a:pt x="12057601" y="13135852"/>
                </a:lnTo>
                <a:lnTo>
                  <a:pt x="12057601" y="12828905"/>
                </a:lnTo>
                <a:lnTo>
                  <a:pt x="12049728" y="12561308"/>
                </a:lnTo>
                <a:lnTo>
                  <a:pt x="12041860" y="12514085"/>
                </a:lnTo>
                <a:lnTo>
                  <a:pt x="12018246" y="12474730"/>
                </a:lnTo>
                <a:lnTo>
                  <a:pt x="11971023" y="12451121"/>
                </a:lnTo>
                <a:lnTo>
                  <a:pt x="11955282" y="12435380"/>
                </a:lnTo>
                <a:lnTo>
                  <a:pt x="11947414" y="12427507"/>
                </a:lnTo>
                <a:lnTo>
                  <a:pt x="11947414" y="12411766"/>
                </a:lnTo>
                <a:lnTo>
                  <a:pt x="11947414" y="12396025"/>
                </a:lnTo>
                <a:lnTo>
                  <a:pt x="11947414" y="12388157"/>
                </a:lnTo>
                <a:close/>
                <a:moveTo>
                  <a:pt x="10129327" y="12380284"/>
                </a:moveTo>
                <a:lnTo>
                  <a:pt x="10562202" y="12380284"/>
                </a:lnTo>
                <a:lnTo>
                  <a:pt x="10585816" y="12380284"/>
                </a:lnTo>
                <a:lnTo>
                  <a:pt x="10593684" y="12388157"/>
                </a:lnTo>
                <a:lnTo>
                  <a:pt x="10601557" y="12396025"/>
                </a:lnTo>
                <a:lnTo>
                  <a:pt x="10601557" y="12411766"/>
                </a:lnTo>
                <a:lnTo>
                  <a:pt x="10601557" y="12419639"/>
                </a:lnTo>
                <a:lnTo>
                  <a:pt x="10585816" y="12435380"/>
                </a:lnTo>
                <a:lnTo>
                  <a:pt x="10570075" y="12443248"/>
                </a:lnTo>
                <a:lnTo>
                  <a:pt x="10538593" y="12458989"/>
                </a:lnTo>
                <a:lnTo>
                  <a:pt x="10522852" y="12466862"/>
                </a:lnTo>
                <a:lnTo>
                  <a:pt x="10507111" y="12466862"/>
                </a:lnTo>
                <a:lnTo>
                  <a:pt x="10499238" y="12474730"/>
                </a:lnTo>
                <a:lnTo>
                  <a:pt x="10483502" y="12482603"/>
                </a:lnTo>
                <a:lnTo>
                  <a:pt x="10475629" y="12498344"/>
                </a:lnTo>
                <a:lnTo>
                  <a:pt x="10459888" y="12521953"/>
                </a:lnTo>
                <a:lnTo>
                  <a:pt x="10452020" y="12545567"/>
                </a:lnTo>
                <a:lnTo>
                  <a:pt x="10452020" y="12577049"/>
                </a:lnTo>
                <a:lnTo>
                  <a:pt x="10452020" y="13246039"/>
                </a:lnTo>
                <a:lnTo>
                  <a:pt x="10467756" y="13340485"/>
                </a:lnTo>
                <a:lnTo>
                  <a:pt x="10507111" y="13427063"/>
                </a:lnTo>
                <a:lnTo>
                  <a:pt x="10570075" y="13490026"/>
                </a:lnTo>
                <a:lnTo>
                  <a:pt x="10656648" y="13537249"/>
                </a:lnTo>
                <a:lnTo>
                  <a:pt x="10766840" y="13568731"/>
                </a:lnTo>
                <a:lnTo>
                  <a:pt x="10908504" y="13576599"/>
                </a:lnTo>
                <a:lnTo>
                  <a:pt x="11050177" y="13568731"/>
                </a:lnTo>
                <a:lnTo>
                  <a:pt x="11176105" y="13537249"/>
                </a:lnTo>
                <a:lnTo>
                  <a:pt x="11270551" y="13482154"/>
                </a:lnTo>
                <a:lnTo>
                  <a:pt x="11349251" y="13411322"/>
                </a:lnTo>
                <a:lnTo>
                  <a:pt x="11388606" y="13324744"/>
                </a:lnTo>
                <a:lnTo>
                  <a:pt x="11412215" y="13222430"/>
                </a:lnTo>
                <a:lnTo>
                  <a:pt x="11412215" y="12616399"/>
                </a:lnTo>
                <a:lnTo>
                  <a:pt x="11396479" y="12537694"/>
                </a:lnTo>
                <a:lnTo>
                  <a:pt x="11372865" y="12490471"/>
                </a:lnTo>
                <a:lnTo>
                  <a:pt x="11309901" y="12451121"/>
                </a:lnTo>
                <a:lnTo>
                  <a:pt x="11286287" y="12435380"/>
                </a:lnTo>
                <a:lnTo>
                  <a:pt x="11270551" y="12427507"/>
                </a:lnTo>
                <a:lnTo>
                  <a:pt x="11262678" y="12411766"/>
                </a:lnTo>
                <a:lnTo>
                  <a:pt x="11262678" y="12403898"/>
                </a:lnTo>
                <a:lnTo>
                  <a:pt x="11262678" y="12388157"/>
                </a:lnTo>
                <a:lnTo>
                  <a:pt x="11270551" y="12380284"/>
                </a:lnTo>
                <a:lnTo>
                  <a:pt x="11294160" y="12380284"/>
                </a:lnTo>
                <a:lnTo>
                  <a:pt x="11608980" y="12380284"/>
                </a:lnTo>
                <a:lnTo>
                  <a:pt x="11616853" y="12380284"/>
                </a:lnTo>
                <a:lnTo>
                  <a:pt x="11632589" y="12388157"/>
                </a:lnTo>
                <a:lnTo>
                  <a:pt x="11640462" y="12396025"/>
                </a:lnTo>
                <a:lnTo>
                  <a:pt x="11640462" y="12411766"/>
                </a:lnTo>
                <a:lnTo>
                  <a:pt x="11640462" y="12419639"/>
                </a:lnTo>
                <a:lnTo>
                  <a:pt x="11632589" y="12427507"/>
                </a:lnTo>
                <a:lnTo>
                  <a:pt x="11608980" y="12443248"/>
                </a:lnTo>
                <a:lnTo>
                  <a:pt x="11593239" y="12451121"/>
                </a:lnTo>
                <a:lnTo>
                  <a:pt x="11553889" y="12466862"/>
                </a:lnTo>
                <a:lnTo>
                  <a:pt x="11538143" y="12482603"/>
                </a:lnTo>
                <a:lnTo>
                  <a:pt x="11522407" y="12506212"/>
                </a:lnTo>
                <a:lnTo>
                  <a:pt x="11506661" y="12521953"/>
                </a:lnTo>
                <a:lnTo>
                  <a:pt x="11506661" y="12553435"/>
                </a:lnTo>
                <a:lnTo>
                  <a:pt x="11506661" y="13214557"/>
                </a:lnTo>
                <a:lnTo>
                  <a:pt x="11498793" y="13316876"/>
                </a:lnTo>
                <a:lnTo>
                  <a:pt x="11475179" y="13395581"/>
                </a:lnTo>
                <a:lnTo>
                  <a:pt x="11427961" y="13474285"/>
                </a:lnTo>
                <a:lnTo>
                  <a:pt x="11357124" y="13537249"/>
                </a:lnTo>
                <a:lnTo>
                  <a:pt x="11262678" y="13600213"/>
                </a:lnTo>
                <a:lnTo>
                  <a:pt x="11144623" y="13639563"/>
                </a:lnTo>
                <a:lnTo>
                  <a:pt x="11010822" y="13663177"/>
                </a:lnTo>
                <a:lnTo>
                  <a:pt x="10869154" y="13671045"/>
                </a:lnTo>
                <a:lnTo>
                  <a:pt x="10711744" y="13655304"/>
                </a:lnTo>
                <a:lnTo>
                  <a:pt x="10570075" y="13631695"/>
                </a:lnTo>
                <a:lnTo>
                  <a:pt x="10452020" y="13584472"/>
                </a:lnTo>
                <a:lnTo>
                  <a:pt x="10357574" y="13513636"/>
                </a:lnTo>
                <a:lnTo>
                  <a:pt x="10294610" y="13427063"/>
                </a:lnTo>
                <a:lnTo>
                  <a:pt x="10247382" y="13332617"/>
                </a:lnTo>
                <a:lnTo>
                  <a:pt x="10231646" y="13222430"/>
                </a:lnTo>
                <a:lnTo>
                  <a:pt x="10231646" y="12569176"/>
                </a:lnTo>
                <a:lnTo>
                  <a:pt x="10223773" y="12498344"/>
                </a:lnTo>
                <a:lnTo>
                  <a:pt x="10200164" y="12466862"/>
                </a:lnTo>
                <a:lnTo>
                  <a:pt x="10160809" y="12443248"/>
                </a:lnTo>
                <a:lnTo>
                  <a:pt x="10137200" y="12435380"/>
                </a:lnTo>
                <a:lnTo>
                  <a:pt x="10129327" y="12427507"/>
                </a:lnTo>
                <a:lnTo>
                  <a:pt x="10121454" y="12411766"/>
                </a:lnTo>
                <a:lnTo>
                  <a:pt x="10113586" y="12403898"/>
                </a:lnTo>
                <a:lnTo>
                  <a:pt x="10121454" y="12388157"/>
                </a:lnTo>
                <a:close/>
                <a:moveTo>
                  <a:pt x="6965387" y="12380284"/>
                </a:moveTo>
                <a:lnTo>
                  <a:pt x="6973260" y="12380284"/>
                </a:lnTo>
                <a:lnTo>
                  <a:pt x="7264466" y="12380284"/>
                </a:lnTo>
                <a:lnTo>
                  <a:pt x="8295504" y="13403454"/>
                </a:lnTo>
                <a:lnTo>
                  <a:pt x="8303372" y="13403454"/>
                </a:lnTo>
                <a:lnTo>
                  <a:pt x="8303372" y="12577049"/>
                </a:lnTo>
                <a:lnTo>
                  <a:pt x="8295504" y="12514085"/>
                </a:lnTo>
                <a:lnTo>
                  <a:pt x="8264022" y="12474730"/>
                </a:lnTo>
                <a:lnTo>
                  <a:pt x="8208926" y="12451121"/>
                </a:lnTo>
                <a:lnTo>
                  <a:pt x="8193184" y="12443248"/>
                </a:lnTo>
                <a:lnTo>
                  <a:pt x="8177444" y="12427507"/>
                </a:lnTo>
                <a:lnTo>
                  <a:pt x="8161702" y="12411766"/>
                </a:lnTo>
                <a:lnTo>
                  <a:pt x="8161702" y="12403898"/>
                </a:lnTo>
                <a:lnTo>
                  <a:pt x="8161702" y="12388157"/>
                </a:lnTo>
                <a:lnTo>
                  <a:pt x="8169576" y="12380284"/>
                </a:lnTo>
                <a:lnTo>
                  <a:pt x="8185316" y="12380284"/>
                </a:lnTo>
                <a:lnTo>
                  <a:pt x="8492264" y="12380284"/>
                </a:lnTo>
                <a:lnTo>
                  <a:pt x="8515873" y="12380284"/>
                </a:lnTo>
                <a:lnTo>
                  <a:pt x="8523746" y="12388157"/>
                </a:lnTo>
                <a:lnTo>
                  <a:pt x="8523746" y="12403898"/>
                </a:lnTo>
                <a:lnTo>
                  <a:pt x="8523746" y="12411766"/>
                </a:lnTo>
                <a:lnTo>
                  <a:pt x="8515873" y="12427507"/>
                </a:lnTo>
                <a:lnTo>
                  <a:pt x="8500137" y="12435380"/>
                </a:lnTo>
                <a:lnTo>
                  <a:pt x="8484391" y="12443248"/>
                </a:lnTo>
                <a:lnTo>
                  <a:pt x="8460782" y="12451121"/>
                </a:lnTo>
                <a:lnTo>
                  <a:pt x="8445041" y="12458989"/>
                </a:lnTo>
                <a:lnTo>
                  <a:pt x="8429300" y="12466862"/>
                </a:lnTo>
                <a:lnTo>
                  <a:pt x="8413559" y="12482603"/>
                </a:lnTo>
                <a:lnTo>
                  <a:pt x="8405691" y="12506212"/>
                </a:lnTo>
                <a:lnTo>
                  <a:pt x="8405691" y="12529826"/>
                </a:lnTo>
                <a:lnTo>
                  <a:pt x="8397818" y="12577049"/>
                </a:lnTo>
                <a:lnTo>
                  <a:pt x="8397818" y="13615954"/>
                </a:lnTo>
                <a:lnTo>
                  <a:pt x="8397818" y="13639568"/>
                </a:lnTo>
                <a:lnTo>
                  <a:pt x="8389945" y="13655309"/>
                </a:lnTo>
                <a:lnTo>
                  <a:pt x="8382076" y="13655309"/>
                </a:lnTo>
                <a:lnTo>
                  <a:pt x="8374208" y="13663177"/>
                </a:lnTo>
                <a:lnTo>
                  <a:pt x="8350594" y="13663177"/>
                </a:lnTo>
                <a:lnTo>
                  <a:pt x="8311244" y="13663177"/>
                </a:lnTo>
                <a:lnTo>
                  <a:pt x="8287630" y="13655309"/>
                </a:lnTo>
                <a:lnTo>
                  <a:pt x="8256148" y="13631695"/>
                </a:lnTo>
                <a:lnTo>
                  <a:pt x="7209375" y="12584917"/>
                </a:lnTo>
                <a:lnTo>
                  <a:pt x="7201502" y="12584917"/>
                </a:lnTo>
                <a:lnTo>
                  <a:pt x="7201502" y="13403454"/>
                </a:lnTo>
                <a:lnTo>
                  <a:pt x="7209375" y="13490026"/>
                </a:lnTo>
                <a:lnTo>
                  <a:pt x="7225116" y="13537249"/>
                </a:lnTo>
                <a:lnTo>
                  <a:pt x="7256598" y="13568731"/>
                </a:lnTo>
                <a:lnTo>
                  <a:pt x="7303821" y="13584472"/>
                </a:lnTo>
                <a:lnTo>
                  <a:pt x="7335303" y="13600213"/>
                </a:lnTo>
                <a:lnTo>
                  <a:pt x="7351044" y="13600213"/>
                </a:lnTo>
                <a:lnTo>
                  <a:pt x="7351044" y="13615954"/>
                </a:lnTo>
                <a:lnTo>
                  <a:pt x="7358912" y="13639568"/>
                </a:lnTo>
                <a:lnTo>
                  <a:pt x="7351044" y="13647436"/>
                </a:lnTo>
                <a:lnTo>
                  <a:pt x="7351044" y="13655309"/>
                </a:lnTo>
                <a:lnTo>
                  <a:pt x="7335303" y="13655309"/>
                </a:lnTo>
                <a:lnTo>
                  <a:pt x="6989001" y="13655309"/>
                </a:lnTo>
                <a:lnTo>
                  <a:pt x="6973260" y="13655309"/>
                </a:lnTo>
                <a:lnTo>
                  <a:pt x="6957519" y="13647436"/>
                </a:lnTo>
                <a:lnTo>
                  <a:pt x="6957519" y="13623827"/>
                </a:lnTo>
                <a:lnTo>
                  <a:pt x="6957519" y="13615954"/>
                </a:lnTo>
                <a:lnTo>
                  <a:pt x="6965387" y="13600213"/>
                </a:lnTo>
                <a:lnTo>
                  <a:pt x="6981128" y="13600213"/>
                </a:lnTo>
                <a:lnTo>
                  <a:pt x="7012610" y="13584472"/>
                </a:lnTo>
                <a:lnTo>
                  <a:pt x="7059833" y="13560863"/>
                </a:lnTo>
                <a:lnTo>
                  <a:pt x="7091315" y="13529381"/>
                </a:lnTo>
                <a:lnTo>
                  <a:pt x="7107056" y="13482158"/>
                </a:lnTo>
                <a:lnTo>
                  <a:pt x="7107056" y="13403454"/>
                </a:lnTo>
                <a:lnTo>
                  <a:pt x="7107056" y="12584917"/>
                </a:lnTo>
                <a:lnTo>
                  <a:pt x="7099188" y="12521953"/>
                </a:lnTo>
                <a:lnTo>
                  <a:pt x="7067706" y="12474730"/>
                </a:lnTo>
                <a:lnTo>
                  <a:pt x="7004742" y="12443248"/>
                </a:lnTo>
                <a:lnTo>
                  <a:pt x="6981128" y="12435380"/>
                </a:lnTo>
                <a:lnTo>
                  <a:pt x="6965387" y="12427507"/>
                </a:lnTo>
                <a:lnTo>
                  <a:pt x="6949646" y="12411766"/>
                </a:lnTo>
                <a:lnTo>
                  <a:pt x="6949646" y="12403898"/>
                </a:lnTo>
                <a:lnTo>
                  <a:pt x="6949646" y="12388157"/>
                </a:lnTo>
                <a:close/>
                <a:moveTo>
                  <a:pt x="13151598" y="12364543"/>
                </a:moveTo>
                <a:lnTo>
                  <a:pt x="13175207" y="12364543"/>
                </a:lnTo>
                <a:lnTo>
                  <a:pt x="13190948" y="12364543"/>
                </a:lnTo>
                <a:lnTo>
                  <a:pt x="13214562" y="12364543"/>
                </a:lnTo>
                <a:lnTo>
                  <a:pt x="13246044" y="12372416"/>
                </a:lnTo>
                <a:lnTo>
                  <a:pt x="13332617" y="12380284"/>
                </a:lnTo>
                <a:lnTo>
                  <a:pt x="13403454" y="12380284"/>
                </a:lnTo>
                <a:lnTo>
                  <a:pt x="14403004" y="12380284"/>
                </a:lnTo>
                <a:lnTo>
                  <a:pt x="14465968" y="12380284"/>
                </a:lnTo>
                <a:lnTo>
                  <a:pt x="14544673" y="12372416"/>
                </a:lnTo>
                <a:lnTo>
                  <a:pt x="14560414" y="12364543"/>
                </a:lnTo>
                <a:lnTo>
                  <a:pt x="14584023" y="12364543"/>
                </a:lnTo>
                <a:lnTo>
                  <a:pt x="14599769" y="12364543"/>
                </a:lnTo>
                <a:lnTo>
                  <a:pt x="14615505" y="12364543"/>
                </a:lnTo>
                <a:lnTo>
                  <a:pt x="14623378" y="12372416"/>
                </a:lnTo>
                <a:lnTo>
                  <a:pt x="14623378" y="12380284"/>
                </a:lnTo>
                <a:lnTo>
                  <a:pt x="14623378" y="12584917"/>
                </a:lnTo>
                <a:lnTo>
                  <a:pt x="14623378" y="12600658"/>
                </a:lnTo>
                <a:lnTo>
                  <a:pt x="14615505" y="12608531"/>
                </a:lnTo>
                <a:lnTo>
                  <a:pt x="14599769" y="12608531"/>
                </a:lnTo>
                <a:lnTo>
                  <a:pt x="14576155" y="12608531"/>
                </a:lnTo>
                <a:lnTo>
                  <a:pt x="14560414" y="12608531"/>
                </a:lnTo>
                <a:lnTo>
                  <a:pt x="14552541" y="12592790"/>
                </a:lnTo>
                <a:lnTo>
                  <a:pt x="14536805" y="12584917"/>
                </a:lnTo>
                <a:lnTo>
                  <a:pt x="14528932" y="12561308"/>
                </a:lnTo>
                <a:lnTo>
                  <a:pt x="14497450" y="12514085"/>
                </a:lnTo>
                <a:lnTo>
                  <a:pt x="14450227" y="12474730"/>
                </a:lnTo>
                <a:lnTo>
                  <a:pt x="14387263" y="12458989"/>
                </a:lnTo>
                <a:lnTo>
                  <a:pt x="14300685" y="12451121"/>
                </a:lnTo>
                <a:lnTo>
                  <a:pt x="13993738" y="12451121"/>
                </a:lnTo>
                <a:lnTo>
                  <a:pt x="13993738" y="13450672"/>
                </a:lnTo>
                <a:lnTo>
                  <a:pt x="14001611" y="13513636"/>
                </a:lnTo>
                <a:lnTo>
                  <a:pt x="14040961" y="13552990"/>
                </a:lnTo>
                <a:lnTo>
                  <a:pt x="14103925" y="13584472"/>
                </a:lnTo>
                <a:lnTo>
                  <a:pt x="14119666" y="13592340"/>
                </a:lnTo>
                <a:lnTo>
                  <a:pt x="14135407" y="13600213"/>
                </a:lnTo>
                <a:lnTo>
                  <a:pt x="14151148" y="13615954"/>
                </a:lnTo>
                <a:lnTo>
                  <a:pt x="14151148" y="13639563"/>
                </a:lnTo>
                <a:lnTo>
                  <a:pt x="14151148" y="13647436"/>
                </a:lnTo>
                <a:lnTo>
                  <a:pt x="14143275" y="13655304"/>
                </a:lnTo>
                <a:lnTo>
                  <a:pt x="14127539" y="13655304"/>
                </a:lnTo>
                <a:lnTo>
                  <a:pt x="13631695" y="13655304"/>
                </a:lnTo>
                <a:lnTo>
                  <a:pt x="13615954" y="13655304"/>
                </a:lnTo>
                <a:lnTo>
                  <a:pt x="13608081" y="13647436"/>
                </a:lnTo>
                <a:lnTo>
                  <a:pt x="13608081" y="13631695"/>
                </a:lnTo>
                <a:lnTo>
                  <a:pt x="13615954" y="13608081"/>
                </a:lnTo>
                <a:lnTo>
                  <a:pt x="13623827" y="13600213"/>
                </a:lnTo>
                <a:lnTo>
                  <a:pt x="13647436" y="13592340"/>
                </a:lnTo>
                <a:lnTo>
                  <a:pt x="13671045" y="13584472"/>
                </a:lnTo>
                <a:lnTo>
                  <a:pt x="13694659" y="13576599"/>
                </a:lnTo>
                <a:lnTo>
                  <a:pt x="13710400" y="13576599"/>
                </a:lnTo>
                <a:lnTo>
                  <a:pt x="13718273" y="13568731"/>
                </a:lnTo>
                <a:lnTo>
                  <a:pt x="13734009" y="13560858"/>
                </a:lnTo>
                <a:lnTo>
                  <a:pt x="13765491" y="13513636"/>
                </a:lnTo>
                <a:lnTo>
                  <a:pt x="13773364" y="13450672"/>
                </a:lnTo>
                <a:lnTo>
                  <a:pt x="13773364" y="12451121"/>
                </a:lnTo>
                <a:lnTo>
                  <a:pt x="13458545" y="12451121"/>
                </a:lnTo>
                <a:lnTo>
                  <a:pt x="13371972" y="12458989"/>
                </a:lnTo>
                <a:lnTo>
                  <a:pt x="13309008" y="12474730"/>
                </a:lnTo>
                <a:lnTo>
                  <a:pt x="13269653" y="12514085"/>
                </a:lnTo>
                <a:lnTo>
                  <a:pt x="13238171" y="12561308"/>
                </a:lnTo>
                <a:lnTo>
                  <a:pt x="13222430" y="12584917"/>
                </a:lnTo>
                <a:lnTo>
                  <a:pt x="13206689" y="12600658"/>
                </a:lnTo>
                <a:lnTo>
                  <a:pt x="13198816" y="12608531"/>
                </a:lnTo>
                <a:lnTo>
                  <a:pt x="13167334" y="12616399"/>
                </a:lnTo>
                <a:lnTo>
                  <a:pt x="13151598" y="12616399"/>
                </a:lnTo>
                <a:lnTo>
                  <a:pt x="13135852" y="12608531"/>
                </a:lnTo>
                <a:lnTo>
                  <a:pt x="13135852" y="12600658"/>
                </a:lnTo>
                <a:lnTo>
                  <a:pt x="13135852" y="12592790"/>
                </a:lnTo>
                <a:lnTo>
                  <a:pt x="13127984" y="12521953"/>
                </a:lnTo>
                <a:lnTo>
                  <a:pt x="13135852" y="12451121"/>
                </a:lnTo>
                <a:lnTo>
                  <a:pt x="13135852" y="12388157"/>
                </a:lnTo>
                <a:lnTo>
                  <a:pt x="13135852" y="12372416"/>
                </a:lnTo>
                <a:lnTo>
                  <a:pt x="13143725" y="12372416"/>
                </a:lnTo>
                <a:close/>
                <a:moveTo>
                  <a:pt x="18314645" y="12356675"/>
                </a:moveTo>
                <a:lnTo>
                  <a:pt x="18424829" y="12356675"/>
                </a:lnTo>
                <a:lnTo>
                  <a:pt x="18535017" y="12380289"/>
                </a:lnTo>
                <a:lnTo>
                  <a:pt x="18645205" y="12411771"/>
                </a:lnTo>
                <a:lnTo>
                  <a:pt x="18684553" y="12419639"/>
                </a:lnTo>
                <a:lnTo>
                  <a:pt x="18700297" y="12427512"/>
                </a:lnTo>
                <a:lnTo>
                  <a:pt x="18723909" y="12427512"/>
                </a:lnTo>
                <a:lnTo>
                  <a:pt x="18747517" y="12427512"/>
                </a:lnTo>
                <a:lnTo>
                  <a:pt x="18755393" y="12427512"/>
                </a:lnTo>
                <a:lnTo>
                  <a:pt x="18771133" y="12427512"/>
                </a:lnTo>
                <a:lnTo>
                  <a:pt x="18794741" y="12419639"/>
                </a:lnTo>
                <a:lnTo>
                  <a:pt x="18818357" y="12411771"/>
                </a:lnTo>
                <a:lnTo>
                  <a:pt x="18834097" y="12411771"/>
                </a:lnTo>
                <a:lnTo>
                  <a:pt x="18857705" y="12411771"/>
                </a:lnTo>
                <a:lnTo>
                  <a:pt x="18873445" y="12411771"/>
                </a:lnTo>
                <a:lnTo>
                  <a:pt x="18873445" y="12427512"/>
                </a:lnTo>
                <a:lnTo>
                  <a:pt x="18873445" y="12687236"/>
                </a:lnTo>
                <a:lnTo>
                  <a:pt x="18873445" y="12695109"/>
                </a:lnTo>
                <a:lnTo>
                  <a:pt x="18865577" y="12702977"/>
                </a:lnTo>
                <a:lnTo>
                  <a:pt x="18849837" y="12702977"/>
                </a:lnTo>
                <a:lnTo>
                  <a:pt x="18826225" y="12702977"/>
                </a:lnTo>
                <a:lnTo>
                  <a:pt x="18810481" y="12695109"/>
                </a:lnTo>
                <a:lnTo>
                  <a:pt x="18794741" y="12687236"/>
                </a:lnTo>
                <a:lnTo>
                  <a:pt x="18771133" y="12663627"/>
                </a:lnTo>
                <a:lnTo>
                  <a:pt x="18755393" y="12640013"/>
                </a:lnTo>
                <a:lnTo>
                  <a:pt x="18668813" y="12545567"/>
                </a:lnTo>
                <a:lnTo>
                  <a:pt x="18574369" y="12474735"/>
                </a:lnTo>
                <a:lnTo>
                  <a:pt x="18464181" y="12443253"/>
                </a:lnTo>
                <a:lnTo>
                  <a:pt x="18330385" y="12427512"/>
                </a:lnTo>
                <a:lnTo>
                  <a:pt x="18196585" y="12443253"/>
                </a:lnTo>
                <a:lnTo>
                  <a:pt x="18070657" y="12482603"/>
                </a:lnTo>
                <a:lnTo>
                  <a:pt x="17960469" y="12553440"/>
                </a:lnTo>
                <a:lnTo>
                  <a:pt x="17866021" y="12640013"/>
                </a:lnTo>
                <a:lnTo>
                  <a:pt x="17795189" y="12750200"/>
                </a:lnTo>
                <a:lnTo>
                  <a:pt x="17755837" y="12868260"/>
                </a:lnTo>
                <a:lnTo>
                  <a:pt x="17740093" y="13017797"/>
                </a:lnTo>
                <a:lnTo>
                  <a:pt x="17755837" y="13151598"/>
                </a:lnTo>
                <a:lnTo>
                  <a:pt x="17795189" y="13277526"/>
                </a:lnTo>
                <a:lnTo>
                  <a:pt x="17850281" y="13379844"/>
                </a:lnTo>
                <a:lnTo>
                  <a:pt x="17944729" y="13474290"/>
                </a:lnTo>
                <a:lnTo>
                  <a:pt x="18023433" y="13529381"/>
                </a:lnTo>
                <a:lnTo>
                  <a:pt x="18133621" y="13560863"/>
                </a:lnTo>
                <a:lnTo>
                  <a:pt x="18251681" y="13592345"/>
                </a:lnTo>
                <a:lnTo>
                  <a:pt x="18385477" y="13600218"/>
                </a:lnTo>
                <a:lnTo>
                  <a:pt x="18511405" y="13592345"/>
                </a:lnTo>
                <a:lnTo>
                  <a:pt x="18613721" y="13568736"/>
                </a:lnTo>
                <a:lnTo>
                  <a:pt x="18692429" y="13537254"/>
                </a:lnTo>
                <a:lnTo>
                  <a:pt x="18723909" y="13490031"/>
                </a:lnTo>
                <a:lnTo>
                  <a:pt x="18747517" y="13442808"/>
                </a:lnTo>
                <a:lnTo>
                  <a:pt x="18755393" y="13371972"/>
                </a:lnTo>
                <a:lnTo>
                  <a:pt x="18747517" y="13316881"/>
                </a:lnTo>
                <a:lnTo>
                  <a:pt x="18731777" y="13285399"/>
                </a:lnTo>
                <a:lnTo>
                  <a:pt x="18700297" y="13261785"/>
                </a:lnTo>
                <a:lnTo>
                  <a:pt x="18676685" y="13246044"/>
                </a:lnTo>
                <a:lnTo>
                  <a:pt x="18660945" y="13230303"/>
                </a:lnTo>
                <a:lnTo>
                  <a:pt x="18653073" y="13214562"/>
                </a:lnTo>
                <a:lnTo>
                  <a:pt x="18645205" y="13206694"/>
                </a:lnTo>
                <a:lnTo>
                  <a:pt x="18653073" y="13190953"/>
                </a:lnTo>
                <a:lnTo>
                  <a:pt x="18653073" y="13183080"/>
                </a:lnTo>
                <a:lnTo>
                  <a:pt x="18668813" y="13175212"/>
                </a:lnTo>
                <a:lnTo>
                  <a:pt x="18684553" y="13175212"/>
                </a:lnTo>
                <a:lnTo>
                  <a:pt x="18928541" y="13175212"/>
                </a:lnTo>
                <a:lnTo>
                  <a:pt x="18944285" y="13175212"/>
                </a:lnTo>
                <a:lnTo>
                  <a:pt x="18960025" y="13183080"/>
                </a:lnTo>
                <a:lnTo>
                  <a:pt x="18967893" y="13190953"/>
                </a:lnTo>
                <a:lnTo>
                  <a:pt x="18967893" y="13206694"/>
                </a:lnTo>
                <a:lnTo>
                  <a:pt x="18967893" y="13419194"/>
                </a:lnTo>
                <a:lnTo>
                  <a:pt x="18975765" y="13458549"/>
                </a:lnTo>
                <a:lnTo>
                  <a:pt x="18983633" y="13490031"/>
                </a:lnTo>
                <a:lnTo>
                  <a:pt x="19015121" y="13513640"/>
                </a:lnTo>
                <a:lnTo>
                  <a:pt x="19070213" y="13545122"/>
                </a:lnTo>
                <a:lnTo>
                  <a:pt x="19070213" y="13576604"/>
                </a:lnTo>
                <a:lnTo>
                  <a:pt x="18889189" y="13623827"/>
                </a:lnTo>
                <a:lnTo>
                  <a:pt x="18716037" y="13655309"/>
                </a:lnTo>
                <a:lnTo>
                  <a:pt x="18550757" y="13663182"/>
                </a:lnTo>
                <a:lnTo>
                  <a:pt x="18385477" y="13671050"/>
                </a:lnTo>
                <a:lnTo>
                  <a:pt x="18188717" y="13655309"/>
                </a:lnTo>
                <a:lnTo>
                  <a:pt x="18007693" y="13631700"/>
                </a:lnTo>
                <a:lnTo>
                  <a:pt x="17850281" y="13568736"/>
                </a:lnTo>
                <a:lnTo>
                  <a:pt x="17724353" y="13490031"/>
                </a:lnTo>
                <a:lnTo>
                  <a:pt x="17622041" y="13395585"/>
                </a:lnTo>
                <a:lnTo>
                  <a:pt x="17559077" y="13293267"/>
                </a:lnTo>
                <a:lnTo>
                  <a:pt x="17511853" y="13167339"/>
                </a:lnTo>
                <a:lnTo>
                  <a:pt x="17503981" y="13033543"/>
                </a:lnTo>
                <a:lnTo>
                  <a:pt x="17511853" y="12891869"/>
                </a:lnTo>
                <a:lnTo>
                  <a:pt x="17559077" y="12765941"/>
                </a:lnTo>
                <a:lnTo>
                  <a:pt x="17622041" y="12655754"/>
                </a:lnTo>
                <a:lnTo>
                  <a:pt x="17732225" y="12561308"/>
                </a:lnTo>
                <a:lnTo>
                  <a:pt x="17850281" y="12466862"/>
                </a:lnTo>
                <a:lnTo>
                  <a:pt x="17999825" y="12411771"/>
                </a:lnTo>
                <a:lnTo>
                  <a:pt x="18149361" y="12364548"/>
                </a:lnTo>
                <a:close/>
                <a:moveTo>
                  <a:pt x="9239963" y="12356675"/>
                </a:moveTo>
                <a:lnTo>
                  <a:pt x="9326536" y="12364548"/>
                </a:lnTo>
                <a:lnTo>
                  <a:pt x="9405241" y="12380289"/>
                </a:lnTo>
                <a:lnTo>
                  <a:pt x="9507560" y="12411771"/>
                </a:lnTo>
                <a:lnTo>
                  <a:pt x="9554783" y="12427512"/>
                </a:lnTo>
                <a:lnTo>
                  <a:pt x="9586265" y="12435380"/>
                </a:lnTo>
                <a:lnTo>
                  <a:pt x="9617747" y="12435380"/>
                </a:lnTo>
                <a:lnTo>
                  <a:pt x="9641356" y="12435380"/>
                </a:lnTo>
                <a:lnTo>
                  <a:pt x="9664970" y="12427512"/>
                </a:lnTo>
                <a:lnTo>
                  <a:pt x="9688579" y="12411771"/>
                </a:lnTo>
                <a:lnTo>
                  <a:pt x="9704320" y="12411771"/>
                </a:lnTo>
                <a:lnTo>
                  <a:pt x="9712193" y="12403898"/>
                </a:lnTo>
                <a:lnTo>
                  <a:pt x="9727934" y="12403898"/>
                </a:lnTo>
                <a:lnTo>
                  <a:pt x="9735802" y="12411771"/>
                </a:lnTo>
                <a:lnTo>
                  <a:pt x="9743675" y="12419639"/>
                </a:lnTo>
                <a:lnTo>
                  <a:pt x="9743675" y="12679368"/>
                </a:lnTo>
                <a:lnTo>
                  <a:pt x="9743675" y="12695109"/>
                </a:lnTo>
                <a:lnTo>
                  <a:pt x="9735802" y="12695109"/>
                </a:lnTo>
                <a:lnTo>
                  <a:pt x="9727934" y="12695109"/>
                </a:lnTo>
                <a:lnTo>
                  <a:pt x="9712193" y="12695109"/>
                </a:lnTo>
                <a:lnTo>
                  <a:pt x="9688579" y="12695109"/>
                </a:lnTo>
                <a:lnTo>
                  <a:pt x="9680711" y="12695109"/>
                </a:lnTo>
                <a:lnTo>
                  <a:pt x="9664970" y="12687236"/>
                </a:lnTo>
                <a:lnTo>
                  <a:pt x="9657097" y="12671495"/>
                </a:lnTo>
                <a:lnTo>
                  <a:pt x="9641356" y="12647886"/>
                </a:lnTo>
                <a:lnTo>
                  <a:pt x="9609874" y="12600663"/>
                </a:lnTo>
                <a:lnTo>
                  <a:pt x="9570524" y="12561308"/>
                </a:lnTo>
                <a:lnTo>
                  <a:pt x="9523301" y="12521958"/>
                </a:lnTo>
                <a:lnTo>
                  <a:pt x="9444596" y="12466862"/>
                </a:lnTo>
                <a:lnTo>
                  <a:pt x="9350150" y="12443253"/>
                </a:lnTo>
                <a:lnTo>
                  <a:pt x="9255704" y="12427512"/>
                </a:lnTo>
                <a:lnTo>
                  <a:pt x="9145517" y="12443253"/>
                </a:lnTo>
                <a:lnTo>
                  <a:pt x="9051071" y="12466862"/>
                </a:lnTo>
                <a:lnTo>
                  <a:pt x="8988107" y="12521958"/>
                </a:lnTo>
                <a:lnTo>
                  <a:pt x="8940884" y="12584922"/>
                </a:lnTo>
                <a:lnTo>
                  <a:pt x="8933011" y="12647886"/>
                </a:lnTo>
                <a:lnTo>
                  <a:pt x="8933011" y="12687236"/>
                </a:lnTo>
                <a:lnTo>
                  <a:pt x="8940884" y="12710850"/>
                </a:lnTo>
                <a:lnTo>
                  <a:pt x="8948752" y="12734459"/>
                </a:lnTo>
                <a:lnTo>
                  <a:pt x="8980234" y="12758073"/>
                </a:lnTo>
                <a:lnTo>
                  <a:pt x="8995975" y="12773814"/>
                </a:lnTo>
                <a:lnTo>
                  <a:pt x="9019589" y="12789555"/>
                </a:lnTo>
                <a:lnTo>
                  <a:pt x="9043198" y="12805296"/>
                </a:lnTo>
                <a:lnTo>
                  <a:pt x="9106162" y="12821037"/>
                </a:lnTo>
                <a:lnTo>
                  <a:pt x="9200608" y="12852519"/>
                </a:lnTo>
                <a:lnTo>
                  <a:pt x="9310795" y="12876128"/>
                </a:lnTo>
                <a:lnTo>
                  <a:pt x="9420982" y="12899742"/>
                </a:lnTo>
                <a:lnTo>
                  <a:pt x="9523301" y="12923351"/>
                </a:lnTo>
                <a:lnTo>
                  <a:pt x="9617747" y="12954833"/>
                </a:lnTo>
                <a:lnTo>
                  <a:pt x="9680711" y="12978447"/>
                </a:lnTo>
                <a:lnTo>
                  <a:pt x="9696452" y="12994188"/>
                </a:lnTo>
                <a:lnTo>
                  <a:pt x="9720061" y="13009929"/>
                </a:lnTo>
                <a:lnTo>
                  <a:pt x="9743675" y="13033543"/>
                </a:lnTo>
                <a:lnTo>
                  <a:pt x="9822380" y="13104375"/>
                </a:lnTo>
                <a:lnTo>
                  <a:pt x="9853862" y="13183080"/>
                </a:lnTo>
                <a:lnTo>
                  <a:pt x="9869603" y="13277526"/>
                </a:lnTo>
                <a:lnTo>
                  <a:pt x="9853862" y="13387713"/>
                </a:lnTo>
                <a:lnTo>
                  <a:pt x="9806639" y="13490031"/>
                </a:lnTo>
                <a:lnTo>
                  <a:pt x="9735802" y="13560863"/>
                </a:lnTo>
                <a:lnTo>
                  <a:pt x="9633488" y="13623827"/>
                </a:lnTo>
                <a:lnTo>
                  <a:pt x="9507560" y="13655309"/>
                </a:lnTo>
                <a:lnTo>
                  <a:pt x="9373759" y="13671050"/>
                </a:lnTo>
                <a:lnTo>
                  <a:pt x="9287186" y="13663182"/>
                </a:lnTo>
                <a:lnTo>
                  <a:pt x="9208481" y="13655309"/>
                </a:lnTo>
                <a:lnTo>
                  <a:pt x="9106162" y="13623827"/>
                </a:lnTo>
                <a:lnTo>
                  <a:pt x="9051071" y="13600218"/>
                </a:lnTo>
                <a:lnTo>
                  <a:pt x="9003848" y="13600218"/>
                </a:lnTo>
                <a:lnTo>
                  <a:pt x="8972366" y="13592345"/>
                </a:lnTo>
                <a:lnTo>
                  <a:pt x="8948752" y="13600218"/>
                </a:lnTo>
                <a:lnTo>
                  <a:pt x="8933011" y="13600218"/>
                </a:lnTo>
                <a:lnTo>
                  <a:pt x="8917270" y="13600218"/>
                </a:lnTo>
                <a:lnTo>
                  <a:pt x="8893661" y="13615959"/>
                </a:lnTo>
                <a:lnTo>
                  <a:pt x="8877920" y="13631700"/>
                </a:lnTo>
                <a:lnTo>
                  <a:pt x="8846438" y="13647441"/>
                </a:lnTo>
                <a:lnTo>
                  <a:pt x="8830697" y="13655309"/>
                </a:lnTo>
                <a:lnTo>
                  <a:pt x="8814956" y="13655309"/>
                </a:lnTo>
                <a:lnTo>
                  <a:pt x="8799215" y="13655309"/>
                </a:lnTo>
                <a:lnTo>
                  <a:pt x="8783474" y="13655309"/>
                </a:lnTo>
                <a:lnTo>
                  <a:pt x="8775601" y="13655309"/>
                </a:lnTo>
                <a:lnTo>
                  <a:pt x="8775601" y="13631700"/>
                </a:lnTo>
                <a:lnTo>
                  <a:pt x="8775601" y="13340490"/>
                </a:lnTo>
                <a:lnTo>
                  <a:pt x="8783474" y="13324749"/>
                </a:lnTo>
                <a:lnTo>
                  <a:pt x="8783474" y="13316881"/>
                </a:lnTo>
                <a:lnTo>
                  <a:pt x="8799215" y="13316881"/>
                </a:lnTo>
                <a:lnTo>
                  <a:pt x="8822824" y="13316881"/>
                </a:lnTo>
                <a:lnTo>
                  <a:pt x="8838565" y="13316881"/>
                </a:lnTo>
                <a:lnTo>
                  <a:pt x="8846438" y="13324749"/>
                </a:lnTo>
                <a:lnTo>
                  <a:pt x="8862179" y="13340490"/>
                </a:lnTo>
                <a:lnTo>
                  <a:pt x="8885788" y="13364104"/>
                </a:lnTo>
                <a:lnTo>
                  <a:pt x="8980234" y="13466417"/>
                </a:lnTo>
                <a:lnTo>
                  <a:pt x="9098294" y="13545122"/>
                </a:lnTo>
                <a:lnTo>
                  <a:pt x="9232090" y="13592345"/>
                </a:lnTo>
                <a:lnTo>
                  <a:pt x="9373759" y="13600218"/>
                </a:lnTo>
                <a:lnTo>
                  <a:pt x="9491819" y="13592345"/>
                </a:lnTo>
                <a:lnTo>
                  <a:pt x="9594133" y="13552995"/>
                </a:lnTo>
                <a:lnTo>
                  <a:pt x="9672838" y="13505772"/>
                </a:lnTo>
                <a:lnTo>
                  <a:pt x="9727934" y="13434935"/>
                </a:lnTo>
                <a:lnTo>
                  <a:pt x="9735802" y="13364104"/>
                </a:lnTo>
                <a:lnTo>
                  <a:pt x="9720061" y="13277526"/>
                </a:lnTo>
                <a:lnTo>
                  <a:pt x="9664970" y="13206694"/>
                </a:lnTo>
                <a:lnTo>
                  <a:pt x="9633488" y="13183080"/>
                </a:lnTo>
                <a:lnTo>
                  <a:pt x="9609874" y="13159471"/>
                </a:lnTo>
                <a:lnTo>
                  <a:pt x="9578392" y="13151598"/>
                </a:lnTo>
                <a:lnTo>
                  <a:pt x="9507560" y="13120116"/>
                </a:lnTo>
                <a:lnTo>
                  <a:pt x="9413114" y="13088634"/>
                </a:lnTo>
                <a:lnTo>
                  <a:pt x="9302927" y="13065025"/>
                </a:lnTo>
                <a:lnTo>
                  <a:pt x="9145517" y="13033543"/>
                </a:lnTo>
                <a:lnTo>
                  <a:pt x="9027457" y="12986315"/>
                </a:lnTo>
                <a:lnTo>
                  <a:pt x="8940884" y="12954833"/>
                </a:lnTo>
                <a:lnTo>
                  <a:pt x="8870047" y="12884001"/>
                </a:lnTo>
                <a:lnTo>
                  <a:pt x="8822824" y="12805296"/>
                </a:lnTo>
                <a:lnTo>
                  <a:pt x="8799215" y="12702977"/>
                </a:lnTo>
                <a:lnTo>
                  <a:pt x="8822824" y="12616404"/>
                </a:lnTo>
                <a:lnTo>
                  <a:pt x="8862179" y="12529826"/>
                </a:lnTo>
                <a:lnTo>
                  <a:pt x="8933011" y="12458994"/>
                </a:lnTo>
                <a:lnTo>
                  <a:pt x="9019589" y="12411771"/>
                </a:lnTo>
                <a:lnTo>
                  <a:pt x="9121903" y="12372416"/>
                </a:lnTo>
                <a:close/>
                <a:moveTo>
                  <a:pt x="4501924" y="12356675"/>
                </a:moveTo>
                <a:lnTo>
                  <a:pt x="4596370" y="12356675"/>
                </a:lnTo>
                <a:lnTo>
                  <a:pt x="4682948" y="12372416"/>
                </a:lnTo>
                <a:lnTo>
                  <a:pt x="4785262" y="12403898"/>
                </a:lnTo>
                <a:lnTo>
                  <a:pt x="4816744" y="12411771"/>
                </a:lnTo>
                <a:lnTo>
                  <a:pt x="4840358" y="12419639"/>
                </a:lnTo>
                <a:lnTo>
                  <a:pt x="4856099" y="12419639"/>
                </a:lnTo>
                <a:lnTo>
                  <a:pt x="4871840" y="12419639"/>
                </a:lnTo>
                <a:lnTo>
                  <a:pt x="4903322" y="12419639"/>
                </a:lnTo>
                <a:lnTo>
                  <a:pt x="4919063" y="12419639"/>
                </a:lnTo>
                <a:lnTo>
                  <a:pt x="4958413" y="12411771"/>
                </a:lnTo>
                <a:lnTo>
                  <a:pt x="4966286" y="12411771"/>
                </a:lnTo>
                <a:lnTo>
                  <a:pt x="4982027" y="12403898"/>
                </a:lnTo>
                <a:lnTo>
                  <a:pt x="4997768" y="12403898"/>
                </a:lnTo>
                <a:lnTo>
                  <a:pt x="5013509" y="12403898"/>
                </a:lnTo>
                <a:lnTo>
                  <a:pt x="5021377" y="12403898"/>
                </a:lnTo>
                <a:lnTo>
                  <a:pt x="5029250" y="12411771"/>
                </a:lnTo>
                <a:lnTo>
                  <a:pt x="5037118" y="12419639"/>
                </a:lnTo>
                <a:lnTo>
                  <a:pt x="5037118" y="12435380"/>
                </a:lnTo>
                <a:lnTo>
                  <a:pt x="5052859" y="12655754"/>
                </a:lnTo>
                <a:lnTo>
                  <a:pt x="5044991" y="12679368"/>
                </a:lnTo>
                <a:lnTo>
                  <a:pt x="5044991" y="12687236"/>
                </a:lnTo>
                <a:lnTo>
                  <a:pt x="5029250" y="12695109"/>
                </a:lnTo>
                <a:lnTo>
                  <a:pt x="5021377" y="12695109"/>
                </a:lnTo>
                <a:lnTo>
                  <a:pt x="4997768" y="12695109"/>
                </a:lnTo>
                <a:lnTo>
                  <a:pt x="4982027" y="12687236"/>
                </a:lnTo>
                <a:lnTo>
                  <a:pt x="4966286" y="12663627"/>
                </a:lnTo>
                <a:lnTo>
                  <a:pt x="4958413" y="12640013"/>
                </a:lnTo>
                <a:lnTo>
                  <a:pt x="4934804" y="12616404"/>
                </a:lnTo>
                <a:lnTo>
                  <a:pt x="4911190" y="12584922"/>
                </a:lnTo>
                <a:lnTo>
                  <a:pt x="4895449" y="12561308"/>
                </a:lnTo>
                <a:lnTo>
                  <a:pt x="4863967" y="12537699"/>
                </a:lnTo>
                <a:lnTo>
                  <a:pt x="4761653" y="12482603"/>
                </a:lnTo>
                <a:lnTo>
                  <a:pt x="4651466" y="12451121"/>
                </a:lnTo>
                <a:lnTo>
                  <a:pt x="4533406" y="12435380"/>
                </a:lnTo>
                <a:lnTo>
                  <a:pt x="4399605" y="12451121"/>
                </a:lnTo>
                <a:lnTo>
                  <a:pt x="4281550" y="12490476"/>
                </a:lnTo>
                <a:lnTo>
                  <a:pt x="4187104" y="12561308"/>
                </a:lnTo>
                <a:lnTo>
                  <a:pt x="4108399" y="12647886"/>
                </a:lnTo>
                <a:lnTo>
                  <a:pt x="4045435" y="12750200"/>
                </a:lnTo>
                <a:lnTo>
                  <a:pt x="4006080" y="12884001"/>
                </a:lnTo>
                <a:lnTo>
                  <a:pt x="3998212" y="13025670"/>
                </a:lnTo>
                <a:lnTo>
                  <a:pt x="4006080" y="13159471"/>
                </a:lnTo>
                <a:lnTo>
                  <a:pt x="4045435" y="13285399"/>
                </a:lnTo>
                <a:lnTo>
                  <a:pt x="4108399" y="13387713"/>
                </a:lnTo>
                <a:lnTo>
                  <a:pt x="4194973" y="13474290"/>
                </a:lnTo>
                <a:lnTo>
                  <a:pt x="4297291" y="13537254"/>
                </a:lnTo>
                <a:lnTo>
                  <a:pt x="4415346" y="13576604"/>
                </a:lnTo>
                <a:lnTo>
                  <a:pt x="4557020" y="13592345"/>
                </a:lnTo>
                <a:lnTo>
                  <a:pt x="4682948" y="13576604"/>
                </a:lnTo>
                <a:lnTo>
                  <a:pt x="4808876" y="13545122"/>
                </a:lnTo>
                <a:lnTo>
                  <a:pt x="4911190" y="13490031"/>
                </a:lnTo>
                <a:lnTo>
                  <a:pt x="4942672" y="13474290"/>
                </a:lnTo>
                <a:lnTo>
                  <a:pt x="4966286" y="13450676"/>
                </a:lnTo>
                <a:lnTo>
                  <a:pt x="4989895" y="13427067"/>
                </a:lnTo>
                <a:lnTo>
                  <a:pt x="5013509" y="13387713"/>
                </a:lnTo>
                <a:lnTo>
                  <a:pt x="5029250" y="13364104"/>
                </a:lnTo>
                <a:lnTo>
                  <a:pt x="5044991" y="13348363"/>
                </a:lnTo>
                <a:lnTo>
                  <a:pt x="5060732" y="13332622"/>
                </a:lnTo>
                <a:lnTo>
                  <a:pt x="5076473" y="13332622"/>
                </a:lnTo>
                <a:lnTo>
                  <a:pt x="5100082" y="13332622"/>
                </a:lnTo>
                <a:lnTo>
                  <a:pt x="5107955" y="13340490"/>
                </a:lnTo>
                <a:lnTo>
                  <a:pt x="5115823" y="13348363"/>
                </a:lnTo>
                <a:lnTo>
                  <a:pt x="5115823" y="13545122"/>
                </a:lnTo>
                <a:lnTo>
                  <a:pt x="5107955" y="13560863"/>
                </a:lnTo>
                <a:lnTo>
                  <a:pt x="5100082" y="13568736"/>
                </a:lnTo>
                <a:lnTo>
                  <a:pt x="5092214" y="13576604"/>
                </a:lnTo>
                <a:lnTo>
                  <a:pt x="5076473" y="13568736"/>
                </a:lnTo>
                <a:lnTo>
                  <a:pt x="5037118" y="13560863"/>
                </a:lnTo>
                <a:lnTo>
                  <a:pt x="5013509" y="13560863"/>
                </a:lnTo>
                <a:lnTo>
                  <a:pt x="4989895" y="13560863"/>
                </a:lnTo>
                <a:lnTo>
                  <a:pt x="4966286" y="13568736"/>
                </a:lnTo>
                <a:lnTo>
                  <a:pt x="4934804" y="13576604"/>
                </a:lnTo>
                <a:lnTo>
                  <a:pt x="4903322" y="13592345"/>
                </a:lnTo>
                <a:lnTo>
                  <a:pt x="4777394" y="13639568"/>
                </a:lnTo>
                <a:lnTo>
                  <a:pt x="4651466" y="13663182"/>
                </a:lnTo>
                <a:lnTo>
                  <a:pt x="4525538" y="13671050"/>
                </a:lnTo>
                <a:lnTo>
                  <a:pt x="4391737" y="13663182"/>
                </a:lnTo>
                <a:lnTo>
                  <a:pt x="4257937" y="13639568"/>
                </a:lnTo>
                <a:lnTo>
                  <a:pt x="4132008" y="13600218"/>
                </a:lnTo>
                <a:lnTo>
                  <a:pt x="4029694" y="13545122"/>
                </a:lnTo>
                <a:lnTo>
                  <a:pt x="3911634" y="13434935"/>
                </a:lnTo>
                <a:lnTo>
                  <a:pt x="3825061" y="13316881"/>
                </a:lnTo>
                <a:lnTo>
                  <a:pt x="3777838" y="13183080"/>
                </a:lnTo>
                <a:lnTo>
                  <a:pt x="3754224" y="13033543"/>
                </a:lnTo>
                <a:lnTo>
                  <a:pt x="3769965" y="12891869"/>
                </a:lnTo>
                <a:lnTo>
                  <a:pt x="3809320" y="12765941"/>
                </a:lnTo>
                <a:lnTo>
                  <a:pt x="3872284" y="12647886"/>
                </a:lnTo>
                <a:lnTo>
                  <a:pt x="3958857" y="12553440"/>
                </a:lnTo>
                <a:lnTo>
                  <a:pt x="4076917" y="12466862"/>
                </a:lnTo>
                <a:lnTo>
                  <a:pt x="4210714" y="12411771"/>
                </a:lnTo>
                <a:lnTo>
                  <a:pt x="4344514" y="12364548"/>
                </a:lnTo>
                <a:close/>
                <a:moveTo>
                  <a:pt x="6036669" y="12348802"/>
                </a:moveTo>
                <a:lnTo>
                  <a:pt x="6162597" y="12356670"/>
                </a:lnTo>
                <a:lnTo>
                  <a:pt x="6296398" y="12388157"/>
                </a:lnTo>
                <a:lnTo>
                  <a:pt x="6414453" y="12435380"/>
                </a:lnTo>
                <a:lnTo>
                  <a:pt x="6524640" y="12506212"/>
                </a:lnTo>
                <a:lnTo>
                  <a:pt x="6626959" y="12608531"/>
                </a:lnTo>
                <a:lnTo>
                  <a:pt x="6705663" y="12718718"/>
                </a:lnTo>
                <a:lnTo>
                  <a:pt x="6745013" y="12860387"/>
                </a:lnTo>
                <a:lnTo>
                  <a:pt x="6760754" y="13009924"/>
                </a:lnTo>
                <a:lnTo>
                  <a:pt x="6745013" y="13159466"/>
                </a:lnTo>
                <a:lnTo>
                  <a:pt x="6705663" y="13293262"/>
                </a:lnTo>
                <a:lnTo>
                  <a:pt x="6634827" y="13411322"/>
                </a:lnTo>
                <a:lnTo>
                  <a:pt x="6540381" y="13505767"/>
                </a:lnTo>
                <a:lnTo>
                  <a:pt x="6430194" y="13576599"/>
                </a:lnTo>
                <a:lnTo>
                  <a:pt x="6304266" y="13631695"/>
                </a:lnTo>
                <a:lnTo>
                  <a:pt x="6170470" y="13655304"/>
                </a:lnTo>
                <a:lnTo>
                  <a:pt x="6036669" y="13671045"/>
                </a:lnTo>
                <a:lnTo>
                  <a:pt x="5863518" y="13655304"/>
                </a:lnTo>
                <a:lnTo>
                  <a:pt x="5706108" y="13608081"/>
                </a:lnTo>
                <a:lnTo>
                  <a:pt x="5572307" y="13537249"/>
                </a:lnTo>
                <a:lnTo>
                  <a:pt x="5454252" y="13434931"/>
                </a:lnTo>
                <a:lnTo>
                  <a:pt x="5367674" y="13316876"/>
                </a:lnTo>
                <a:lnTo>
                  <a:pt x="5320451" y="13175207"/>
                </a:lnTo>
                <a:lnTo>
                  <a:pt x="5304710" y="13025665"/>
                </a:lnTo>
                <a:lnTo>
                  <a:pt x="5304710" y="12978442"/>
                </a:lnTo>
                <a:lnTo>
                  <a:pt x="5328324" y="12813164"/>
                </a:lnTo>
                <a:lnTo>
                  <a:pt x="5391288" y="12679363"/>
                </a:lnTo>
                <a:lnTo>
                  <a:pt x="5485734" y="12561308"/>
                </a:lnTo>
                <a:lnTo>
                  <a:pt x="5611662" y="12466862"/>
                </a:lnTo>
                <a:lnTo>
                  <a:pt x="5745458" y="12403898"/>
                </a:lnTo>
                <a:lnTo>
                  <a:pt x="5887127" y="12356670"/>
                </a:lnTo>
                <a:close/>
                <a:moveTo>
                  <a:pt x="14749301" y="9664960"/>
                </a:moveTo>
                <a:lnTo>
                  <a:pt x="14560409" y="9680701"/>
                </a:lnTo>
                <a:lnTo>
                  <a:pt x="14395131" y="9727924"/>
                </a:lnTo>
                <a:lnTo>
                  <a:pt x="14253462" y="9806629"/>
                </a:lnTo>
                <a:lnTo>
                  <a:pt x="14135402" y="9908948"/>
                </a:lnTo>
                <a:lnTo>
                  <a:pt x="14048829" y="10034876"/>
                </a:lnTo>
                <a:lnTo>
                  <a:pt x="13993733" y="10200154"/>
                </a:lnTo>
                <a:lnTo>
                  <a:pt x="13954383" y="10373305"/>
                </a:lnTo>
                <a:lnTo>
                  <a:pt x="13953355" y="10373305"/>
                </a:lnTo>
                <a:cubicBezTo>
                  <a:pt x="13955054" y="10374375"/>
                  <a:pt x="13955377" y="10375930"/>
                  <a:pt x="13955377" y="10377516"/>
                </a:cubicBezTo>
                <a:lnTo>
                  <a:pt x="13953619" y="10381178"/>
                </a:lnTo>
                <a:lnTo>
                  <a:pt x="13954383" y="10381178"/>
                </a:lnTo>
                <a:lnTo>
                  <a:pt x="13946510" y="10499233"/>
                </a:lnTo>
                <a:lnTo>
                  <a:pt x="13962251" y="10688130"/>
                </a:lnTo>
                <a:lnTo>
                  <a:pt x="14001606" y="10853408"/>
                </a:lnTo>
                <a:lnTo>
                  <a:pt x="14064570" y="10995077"/>
                </a:lnTo>
                <a:lnTo>
                  <a:pt x="14159016" y="11113136"/>
                </a:lnTo>
                <a:lnTo>
                  <a:pt x="14277071" y="11215450"/>
                </a:lnTo>
                <a:lnTo>
                  <a:pt x="14402999" y="11278414"/>
                </a:lnTo>
                <a:lnTo>
                  <a:pt x="14560409" y="11325637"/>
                </a:lnTo>
                <a:lnTo>
                  <a:pt x="14733560" y="11341378"/>
                </a:lnTo>
                <a:lnTo>
                  <a:pt x="14890970" y="11333510"/>
                </a:lnTo>
                <a:lnTo>
                  <a:pt x="15024771" y="11294155"/>
                </a:lnTo>
                <a:lnTo>
                  <a:pt x="15158567" y="11231191"/>
                </a:lnTo>
                <a:lnTo>
                  <a:pt x="15268754" y="11160359"/>
                </a:lnTo>
                <a:lnTo>
                  <a:pt x="15355332" y="11058041"/>
                </a:lnTo>
                <a:lnTo>
                  <a:pt x="15426164" y="10939986"/>
                </a:lnTo>
                <a:lnTo>
                  <a:pt x="15473387" y="10798317"/>
                </a:lnTo>
                <a:lnTo>
                  <a:pt x="15512742" y="10648775"/>
                </a:lnTo>
                <a:lnTo>
                  <a:pt x="15520610" y="10475624"/>
                </a:lnTo>
                <a:lnTo>
                  <a:pt x="15504869" y="10286732"/>
                </a:lnTo>
                <a:lnTo>
                  <a:pt x="15457646" y="10113581"/>
                </a:lnTo>
                <a:lnTo>
                  <a:pt x="15386814" y="9971912"/>
                </a:lnTo>
                <a:lnTo>
                  <a:pt x="15284495" y="9853852"/>
                </a:lnTo>
                <a:lnTo>
                  <a:pt x="15158567" y="9759406"/>
                </a:lnTo>
                <a:lnTo>
                  <a:pt x="15024771" y="9704315"/>
                </a:lnTo>
                <a:lnTo>
                  <a:pt x="14898843" y="9672833"/>
                </a:lnTo>
                <a:close/>
                <a:moveTo>
                  <a:pt x="4627847" y="9657087"/>
                </a:moveTo>
                <a:lnTo>
                  <a:pt x="4627847" y="10168672"/>
                </a:lnTo>
                <a:lnTo>
                  <a:pt x="4625689" y="10168672"/>
                </a:lnTo>
                <a:lnTo>
                  <a:pt x="4625689" y="10176540"/>
                </a:lnTo>
                <a:lnTo>
                  <a:pt x="4627847" y="10176540"/>
                </a:lnTo>
                <a:lnTo>
                  <a:pt x="4627847" y="11341373"/>
                </a:lnTo>
                <a:lnTo>
                  <a:pt x="5052854" y="11341373"/>
                </a:lnTo>
                <a:lnTo>
                  <a:pt x="5241746" y="11333505"/>
                </a:lnTo>
                <a:lnTo>
                  <a:pt x="5399156" y="11302023"/>
                </a:lnTo>
                <a:lnTo>
                  <a:pt x="5532952" y="11270541"/>
                </a:lnTo>
                <a:lnTo>
                  <a:pt x="5651012" y="11207577"/>
                </a:lnTo>
                <a:lnTo>
                  <a:pt x="5753326" y="11128873"/>
                </a:lnTo>
                <a:lnTo>
                  <a:pt x="5832031" y="11034427"/>
                </a:lnTo>
                <a:lnTo>
                  <a:pt x="5894995" y="10924240"/>
                </a:lnTo>
                <a:lnTo>
                  <a:pt x="5942218" y="10782571"/>
                </a:lnTo>
                <a:lnTo>
                  <a:pt x="5973700" y="10633029"/>
                </a:lnTo>
                <a:lnTo>
                  <a:pt x="5989441" y="10467751"/>
                </a:lnTo>
                <a:lnTo>
                  <a:pt x="5973700" y="10278859"/>
                </a:lnTo>
                <a:lnTo>
                  <a:pt x="5934350" y="10121449"/>
                </a:lnTo>
                <a:lnTo>
                  <a:pt x="5871386" y="9979780"/>
                </a:lnTo>
                <a:lnTo>
                  <a:pt x="5776940" y="9869593"/>
                </a:lnTo>
                <a:lnTo>
                  <a:pt x="5658880" y="9775147"/>
                </a:lnTo>
                <a:lnTo>
                  <a:pt x="5525084" y="9704310"/>
                </a:lnTo>
                <a:lnTo>
                  <a:pt x="5359801" y="9672828"/>
                </a:lnTo>
                <a:lnTo>
                  <a:pt x="5170909" y="9657087"/>
                </a:lnTo>
                <a:close/>
                <a:moveTo>
                  <a:pt x="16472941" y="9452459"/>
                </a:moveTo>
                <a:lnTo>
                  <a:pt x="16488689" y="9452459"/>
                </a:lnTo>
                <a:lnTo>
                  <a:pt x="17346569" y="9452459"/>
                </a:lnTo>
                <a:lnTo>
                  <a:pt x="18653073" y="10711744"/>
                </a:lnTo>
                <a:lnTo>
                  <a:pt x="18653073" y="9845984"/>
                </a:lnTo>
                <a:lnTo>
                  <a:pt x="18645201" y="9775152"/>
                </a:lnTo>
                <a:lnTo>
                  <a:pt x="18621589" y="9712188"/>
                </a:lnTo>
                <a:lnTo>
                  <a:pt x="18574369" y="9672833"/>
                </a:lnTo>
                <a:lnTo>
                  <a:pt x="18503537" y="9641351"/>
                </a:lnTo>
                <a:lnTo>
                  <a:pt x="18472053" y="9633483"/>
                </a:lnTo>
                <a:lnTo>
                  <a:pt x="18448441" y="9617742"/>
                </a:lnTo>
                <a:lnTo>
                  <a:pt x="18424825" y="9594128"/>
                </a:lnTo>
                <a:lnTo>
                  <a:pt x="18416957" y="9586260"/>
                </a:lnTo>
                <a:lnTo>
                  <a:pt x="18416957" y="9554778"/>
                </a:lnTo>
                <a:lnTo>
                  <a:pt x="18416957" y="9476073"/>
                </a:lnTo>
                <a:lnTo>
                  <a:pt x="18416957" y="9468200"/>
                </a:lnTo>
                <a:lnTo>
                  <a:pt x="18432697" y="9460332"/>
                </a:lnTo>
                <a:lnTo>
                  <a:pt x="18448441" y="9452459"/>
                </a:lnTo>
                <a:lnTo>
                  <a:pt x="18472053" y="9452459"/>
                </a:lnTo>
                <a:lnTo>
                  <a:pt x="19141045" y="9452459"/>
                </a:lnTo>
                <a:lnTo>
                  <a:pt x="19156785" y="9452459"/>
                </a:lnTo>
                <a:lnTo>
                  <a:pt x="19172525" y="9460332"/>
                </a:lnTo>
                <a:lnTo>
                  <a:pt x="19188265" y="9468200"/>
                </a:lnTo>
                <a:lnTo>
                  <a:pt x="19188265" y="9483941"/>
                </a:lnTo>
                <a:lnTo>
                  <a:pt x="19188265" y="9554778"/>
                </a:lnTo>
                <a:lnTo>
                  <a:pt x="19188265" y="9578387"/>
                </a:lnTo>
                <a:lnTo>
                  <a:pt x="19180393" y="9594128"/>
                </a:lnTo>
                <a:lnTo>
                  <a:pt x="19164657" y="9609869"/>
                </a:lnTo>
                <a:lnTo>
                  <a:pt x="19148913" y="9625610"/>
                </a:lnTo>
                <a:lnTo>
                  <a:pt x="19109561" y="9633483"/>
                </a:lnTo>
                <a:lnTo>
                  <a:pt x="19085949" y="9641351"/>
                </a:lnTo>
                <a:lnTo>
                  <a:pt x="19054465" y="9649224"/>
                </a:lnTo>
                <a:lnTo>
                  <a:pt x="19038729" y="9664965"/>
                </a:lnTo>
                <a:lnTo>
                  <a:pt x="19015117" y="9688574"/>
                </a:lnTo>
                <a:lnTo>
                  <a:pt x="18983633" y="9720056"/>
                </a:lnTo>
                <a:lnTo>
                  <a:pt x="18960021" y="9759411"/>
                </a:lnTo>
                <a:lnTo>
                  <a:pt x="18952153" y="9806634"/>
                </a:lnTo>
                <a:lnTo>
                  <a:pt x="18952153" y="11522402"/>
                </a:lnTo>
                <a:lnTo>
                  <a:pt x="18952153" y="11530275"/>
                </a:lnTo>
                <a:lnTo>
                  <a:pt x="18944285" y="11546016"/>
                </a:lnTo>
                <a:lnTo>
                  <a:pt x="18936409" y="11553884"/>
                </a:lnTo>
                <a:lnTo>
                  <a:pt x="18920669" y="11553884"/>
                </a:lnTo>
                <a:lnTo>
                  <a:pt x="18700297" y="11553884"/>
                </a:lnTo>
                <a:lnTo>
                  <a:pt x="17000269" y="9924689"/>
                </a:lnTo>
                <a:lnTo>
                  <a:pt x="16976653" y="10601557"/>
                </a:lnTo>
                <a:lnTo>
                  <a:pt x="16984529" y="10884895"/>
                </a:lnTo>
                <a:lnTo>
                  <a:pt x="17000269" y="11121009"/>
                </a:lnTo>
                <a:lnTo>
                  <a:pt x="17016009" y="11207582"/>
                </a:lnTo>
                <a:lnTo>
                  <a:pt x="17055365" y="11270546"/>
                </a:lnTo>
                <a:lnTo>
                  <a:pt x="17110457" y="11317769"/>
                </a:lnTo>
                <a:lnTo>
                  <a:pt x="17181293" y="11341383"/>
                </a:lnTo>
                <a:lnTo>
                  <a:pt x="17212773" y="11357124"/>
                </a:lnTo>
                <a:lnTo>
                  <a:pt x="17228509" y="11364992"/>
                </a:lnTo>
                <a:lnTo>
                  <a:pt x="17236381" y="11380733"/>
                </a:lnTo>
                <a:lnTo>
                  <a:pt x="17244257" y="11396474"/>
                </a:lnTo>
                <a:lnTo>
                  <a:pt x="17244257" y="11412215"/>
                </a:lnTo>
                <a:lnTo>
                  <a:pt x="17244257" y="11506661"/>
                </a:lnTo>
                <a:lnTo>
                  <a:pt x="17244257" y="11522402"/>
                </a:lnTo>
                <a:lnTo>
                  <a:pt x="17236381" y="11530275"/>
                </a:lnTo>
                <a:lnTo>
                  <a:pt x="17228509" y="11538143"/>
                </a:lnTo>
                <a:lnTo>
                  <a:pt x="17220641" y="11546016"/>
                </a:lnTo>
                <a:lnTo>
                  <a:pt x="17189161" y="11546016"/>
                </a:lnTo>
                <a:lnTo>
                  <a:pt x="16512297" y="11546016"/>
                </a:lnTo>
                <a:lnTo>
                  <a:pt x="16488689" y="11538143"/>
                </a:lnTo>
                <a:lnTo>
                  <a:pt x="16480817" y="11522402"/>
                </a:lnTo>
                <a:lnTo>
                  <a:pt x="16480817" y="11506661"/>
                </a:lnTo>
                <a:lnTo>
                  <a:pt x="16480817" y="11427956"/>
                </a:lnTo>
                <a:lnTo>
                  <a:pt x="16480817" y="11404347"/>
                </a:lnTo>
                <a:lnTo>
                  <a:pt x="16480817" y="11388606"/>
                </a:lnTo>
                <a:lnTo>
                  <a:pt x="16488689" y="11380733"/>
                </a:lnTo>
                <a:lnTo>
                  <a:pt x="16504425" y="11364992"/>
                </a:lnTo>
                <a:lnTo>
                  <a:pt x="16535905" y="11357124"/>
                </a:lnTo>
                <a:lnTo>
                  <a:pt x="16575261" y="11341383"/>
                </a:lnTo>
                <a:lnTo>
                  <a:pt x="16614617" y="11333510"/>
                </a:lnTo>
                <a:lnTo>
                  <a:pt x="16661833" y="11294160"/>
                </a:lnTo>
                <a:lnTo>
                  <a:pt x="16685449" y="11262678"/>
                </a:lnTo>
                <a:lnTo>
                  <a:pt x="16701189" y="11215455"/>
                </a:lnTo>
                <a:lnTo>
                  <a:pt x="16709061" y="11152491"/>
                </a:lnTo>
                <a:lnTo>
                  <a:pt x="16709061" y="9924689"/>
                </a:lnTo>
                <a:lnTo>
                  <a:pt x="16701189" y="9822375"/>
                </a:lnTo>
                <a:lnTo>
                  <a:pt x="16677581" y="9751538"/>
                </a:lnTo>
                <a:lnTo>
                  <a:pt x="16638225" y="9688574"/>
                </a:lnTo>
                <a:lnTo>
                  <a:pt x="16583133" y="9641351"/>
                </a:lnTo>
                <a:lnTo>
                  <a:pt x="16504425" y="9625610"/>
                </a:lnTo>
                <a:lnTo>
                  <a:pt x="16472941" y="9617742"/>
                </a:lnTo>
                <a:lnTo>
                  <a:pt x="16449333" y="9602001"/>
                </a:lnTo>
                <a:lnTo>
                  <a:pt x="16441461" y="9586260"/>
                </a:lnTo>
                <a:lnTo>
                  <a:pt x="16433593" y="9570519"/>
                </a:lnTo>
                <a:lnTo>
                  <a:pt x="16433593" y="9483941"/>
                </a:lnTo>
                <a:lnTo>
                  <a:pt x="16441461" y="9468200"/>
                </a:lnTo>
                <a:lnTo>
                  <a:pt x="16449333" y="9460332"/>
                </a:lnTo>
                <a:close/>
                <a:moveTo>
                  <a:pt x="11010818" y="9452454"/>
                </a:moveTo>
                <a:lnTo>
                  <a:pt x="11034427" y="9452454"/>
                </a:lnTo>
                <a:lnTo>
                  <a:pt x="12073332" y="9452454"/>
                </a:lnTo>
                <a:lnTo>
                  <a:pt x="12096946" y="9452454"/>
                </a:lnTo>
                <a:lnTo>
                  <a:pt x="12120555" y="9460327"/>
                </a:lnTo>
                <a:lnTo>
                  <a:pt x="12120555" y="9468195"/>
                </a:lnTo>
                <a:lnTo>
                  <a:pt x="12120555" y="9483936"/>
                </a:lnTo>
                <a:lnTo>
                  <a:pt x="12120555" y="9570514"/>
                </a:lnTo>
                <a:lnTo>
                  <a:pt x="12120555" y="9586255"/>
                </a:lnTo>
                <a:lnTo>
                  <a:pt x="12112687" y="9601996"/>
                </a:lnTo>
                <a:lnTo>
                  <a:pt x="12096946" y="9609864"/>
                </a:lnTo>
                <a:lnTo>
                  <a:pt x="12065464" y="9625605"/>
                </a:lnTo>
                <a:lnTo>
                  <a:pt x="12041850" y="9633478"/>
                </a:lnTo>
                <a:lnTo>
                  <a:pt x="11947404" y="9672828"/>
                </a:lnTo>
                <a:lnTo>
                  <a:pt x="11892313" y="9720051"/>
                </a:lnTo>
                <a:lnTo>
                  <a:pt x="11868699" y="9798756"/>
                </a:lnTo>
                <a:lnTo>
                  <a:pt x="11852958" y="9908943"/>
                </a:lnTo>
                <a:lnTo>
                  <a:pt x="11852958" y="11325632"/>
                </a:lnTo>
                <a:lnTo>
                  <a:pt x="12372411" y="11325632"/>
                </a:lnTo>
                <a:lnTo>
                  <a:pt x="12545562" y="11317764"/>
                </a:lnTo>
                <a:lnTo>
                  <a:pt x="12695104" y="11286282"/>
                </a:lnTo>
                <a:lnTo>
                  <a:pt x="12828900" y="11239059"/>
                </a:lnTo>
                <a:lnTo>
                  <a:pt x="12939087" y="11176095"/>
                </a:lnTo>
                <a:lnTo>
                  <a:pt x="13025665" y="11097391"/>
                </a:lnTo>
                <a:lnTo>
                  <a:pt x="13096497" y="10995072"/>
                </a:lnTo>
                <a:lnTo>
                  <a:pt x="13104370" y="10971463"/>
                </a:lnTo>
                <a:lnTo>
                  <a:pt x="13120111" y="10955722"/>
                </a:lnTo>
                <a:lnTo>
                  <a:pt x="13135852" y="10947849"/>
                </a:lnTo>
                <a:lnTo>
                  <a:pt x="13143720" y="10939981"/>
                </a:lnTo>
                <a:lnTo>
                  <a:pt x="13159461" y="10939981"/>
                </a:lnTo>
                <a:lnTo>
                  <a:pt x="13309003" y="10939981"/>
                </a:lnTo>
                <a:lnTo>
                  <a:pt x="13324744" y="10939981"/>
                </a:lnTo>
                <a:lnTo>
                  <a:pt x="13340485" y="10947849"/>
                </a:lnTo>
                <a:lnTo>
                  <a:pt x="13348358" y="10955722"/>
                </a:lnTo>
                <a:lnTo>
                  <a:pt x="13356226" y="10979331"/>
                </a:lnTo>
                <a:lnTo>
                  <a:pt x="13356226" y="10995072"/>
                </a:lnTo>
                <a:lnTo>
                  <a:pt x="13356226" y="11546006"/>
                </a:lnTo>
                <a:lnTo>
                  <a:pt x="11042300" y="11546006"/>
                </a:lnTo>
                <a:lnTo>
                  <a:pt x="11010818" y="11546006"/>
                </a:lnTo>
                <a:lnTo>
                  <a:pt x="10987204" y="11538138"/>
                </a:lnTo>
                <a:lnTo>
                  <a:pt x="10979336" y="11530265"/>
                </a:lnTo>
                <a:lnTo>
                  <a:pt x="10971463" y="11522397"/>
                </a:lnTo>
                <a:lnTo>
                  <a:pt x="10971463" y="11506656"/>
                </a:lnTo>
                <a:lnTo>
                  <a:pt x="10971463" y="11412210"/>
                </a:lnTo>
                <a:lnTo>
                  <a:pt x="10971463" y="11396469"/>
                </a:lnTo>
                <a:lnTo>
                  <a:pt x="10979336" y="11380728"/>
                </a:lnTo>
                <a:lnTo>
                  <a:pt x="10987204" y="11372855"/>
                </a:lnTo>
                <a:lnTo>
                  <a:pt x="11010818" y="11364987"/>
                </a:lnTo>
                <a:lnTo>
                  <a:pt x="11042300" y="11357114"/>
                </a:lnTo>
                <a:lnTo>
                  <a:pt x="11105263" y="11341373"/>
                </a:lnTo>
                <a:lnTo>
                  <a:pt x="11160354" y="11302023"/>
                </a:lnTo>
                <a:lnTo>
                  <a:pt x="11199709" y="11254800"/>
                </a:lnTo>
                <a:lnTo>
                  <a:pt x="11223318" y="11191836"/>
                </a:lnTo>
                <a:lnTo>
                  <a:pt x="11231191" y="11121000"/>
                </a:lnTo>
                <a:lnTo>
                  <a:pt x="11231191" y="9838111"/>
                </a:lnTo>
                <a:lnTo>
                  <a:pt x="11215450" y="9767274"/>
                </a:lnTo>
                <a:lnTo>
                  <a:pt x="11183968" y="9704310"/>
                </a:lnTo>
                <a:lnTo>
                  <a:pt x="11128873" y="9664960"/>
                </a:lnTo>
                <a:lnTo>
                  <a:pt x="11050168" y="9641346"/>
                </a:lnTo>
                <a:lnTo>
                  <a:pt x="11026559" y="9633478"/>
                </a:lnTo>
                <a:lnTo>
                  <a:pt x="11010818" y="9617737"/>
                </a:lnTo>
                <a:lnTo>
                  <a:pt x="10995077" y="9601996"/>
                </a:lnTo>
                <a:lnTo>
                  <a:pt x="10987204" y="9586255"/>
                </a:lnTo>
                <a:lnTo>
                  <a:pt x="10987204" y="9562641"/>
                </a:lnTo>
                <a:lnTo>
                  <a:pt x="10987204" y="9476068"/>
                </a:lnTo>
                <a:lnTo>
                  <a:pt x="10987204" y="9468195"/>
                </a:lnTo>
                <a:lnTo>
                  <a:pt x="10995077" y="9460327"/>
                </a:lnTo>
                <a:close/>
                <a:moveTo>
                  <a:pt x="8570964" y="9452454"/>
                </a:moveTo>
                <a:lnTo>
                  <a:pt x="8594578" y="9452454"/>
                </a:lnTo>
                <a:lnTo>
                  <a:pt x="9641351" y="9452454"/>
                </a:lnTo>
                <a:lnTo>
                  <a:pt x="9664965" y="9452454"/>
                </a:lnTo>
                <a:lnTo>
                  <a:pt x="9680706" y="9460327"/>
                </a:lnTo>
                <a:lnTo>
                  <a:pt x="9680706" y="9468195"/>
                </a:lnTo>
                <a:lnTo>
                  <a:pt x="9688574" y="9483936"/>
                </a:lnTo>
                <a:lnTo>
                  <a:pt x="9688574" y="9570514"/>
                </a:lnTo>
                <a:lnTo>
                  <a:pt x="9680706" y="9586255"/>
                </a:lnTo>
                <a:lnTo>
                  <a:pt x="9680706" y="9601996"/>
                </a:lnTo>
                <a:lnTo>
                  <a:pt x="9664965" y="9609864"/>
                </a:lnTo>
                <a:lnTo>
                  <a:pt x="9633483" y="9625605"/>
                </a:lnTo>
                <a:lnTo>
                  <a:pt x="9602001" y="9633478"/>
                </a:lnTo>
                <a:lnTo>
                  <a:pt x="9515423" y="9672828"/>
                </a:lnTo>
                <a:lnTo>
                  <a:pt x="9460332" y="9720051"/>
                </a:lnTo>
                <a:lnTo>
                  <a:pt x="9428850" y="9798756"/>
                </a:lnTo>
                <a:lnTo>
                  <a:pt x="9420977" y="9908943"/>
                </a:lnTo>
                <a:lnTo>
                  <a:pt x="9420977" y="11325632"/>
                </a:lnTo>
                <a:lnTo>
                  <a:pt x="9940430" y="11325632"/>
                </a:lnTo>
                <a:lnTo>
                  <a:pt x="10113581" y="11317764"/>
                </a:lnTo>
                <a:lnTo>
                  <a:pt x="10263123" y="11286282"/>
                </a:lnTo>
                <a:lnTo>
                  <a:pt x="10396919" y="11239059"/>
                </a:lnTo>
                <a:lnTo>
                  <a:pt x="10507106" y="11176095"/>
                </a:lnTo>
                <a:lnTo>
                  <a:pt x="10593684" y="11097391"/>
                </a:lnTo>
                <a:lnTo>
                  <a:pt x="10656648" y="10995072"/>
                </a:lnTo>
                <a:lnTo>
                  <a:pt x="10672389" y="10971463"/>
                </a:lnTo>
                <a:lnTo>
                  <a:pt x="10688130" y="10955722"/>
                </a:lnTo>
                <a:lnTo>
                  <a:pt x="10695998" y="10947849"/>
                </a:lnTo>
                <a:lnTo>
                  <a:pt x="10703871" y="10939981"/>
                </a:lnTo>
                <a:lnTo>
                  <a:pt x="10727480" y="10939981"/>
                </a:lnTo>
                <a:lnTo>
                  <a:pt x="10869154" y="10939981"/>
                </a:lnTo>
                <a:lnTo>
                  <a:pt x="10884890" y="10939981"/>
                </a:lnTo>
                <a:lnTo>
                  <a:pt x="10900636" y="10947849"/>
                </a:lnTo>
                <a:lnTo>
                  <a:pt x="10916377" y="10955722"/>
                </a:lnTo>
                <a:lnTo>
                  <a:pt x="10916377" y="10979331"/>
                </a:lnTo>
                <a:lnTo>
                  <a:pt x="10924245" y="10995072"/>
                </a:lnTo>
                <a:lnTo>
                  <a:pt x="10924245" y="11546006"/>
                </a:lnTo>
                <a:lnTo>
                  <a:pt x="8602446" y="11546006"/>
                </a:lnTo>
                <a:lnTo>
                  <a:pt x="8570964" y="11546006"/>
                </a:lnTo>
                <a:lnTo>
                  <a:pt x="8555223" y="11538138"/>
                </a:lnTo>
                <a:lnTo>
                  <a:pt x="8539482" y="11530265"/>
                </a:lnTo>
                <a:lnTo>
                  <a:pt x="8539482" y="11522397"/>
                </a:lnTo>
                <a:lnTo>
                  <a:pt x="8539482" y="11506656"/>
                </a:lnTo>
                <a:lnTo>
                  <a:pt x="8539482" y="11412210"/>
                </a:lnTo>
                <a:lnTo>
                  <a:pt x="8539482" y="11396469"/>
                </a:lnTo>
                <a:lnTo>
                  <a:pt x="8539482" y="11380728"/>
                </a:lnTo>
                <a:lnTo>
                  <a:pt x="8555223" y="11372855"/>
                </a:lnTo>
                <a:lnTo>
                  <a:pt x="8570964" y="11364987"/>
                </a:lnTo>
                <a:lnTo>
                  <a:pt x="8602446" y="11357114"/>
                </a:lnTo>
                <a:lnTo>
                  <a:pt x="8665409" y="11341373"/>
                </a:lnTo>
                <a:lnTo>
                  <a:pt x="8720505" y="11302023"/>
                </a:lnTo>
                <a:lnTo>
                  <a:pt x="8767728" y="11254800"/>
                </a:lnTo>
                <a:lnTo>
                  <a:pt x="8783469" y="11191836"/>
                </a:lnTo>
                <a:lnTo>
                  <a:pt x="8791337" y="11121000"/>
                </a:lnTo>
                <a:lnTo>
                  <a:pt x="8791337" y="9838111"/>
                </a:lnTo>
                <a:lnTo>
                  <a:pt x="8783469" y="9767274"/>
                </a:lnTo>
                <a:lnTo>
                  <a:pt x="8751987" y="9704310"/>
                </a:lnTo>
                <a:lnTo>
                  <a:pt x="8696891" y="9664960"/>
                </a:lnTo>
                <a:lnTo>
                  <a:pt x="8618187" y="9641346"/>
                </a:lnTo>
                <a:lnTo>
                  <a:pt x="8594578" y="9633478"/>
                </a:lnTo>
                <a:lnTo>
                  <a:pt x="8570964" y="9617737"/>
                </a:lnTo>
                <a:lnTo>
                  <a:pt x="8563096" y="9601996"/>
                </a:lnTo>
                <a:lnTo>
                  <a:pt x="8555223" y="9586255"/>
                </a:lnTo>
                <a:lnTo>
                  <a:pt x="8547355" y="9562641"/>
                </a:lnTo>
                <a:lnTo>
                  <a:pt x="8547355" y="9476068"/>
                </a:lnTo>
                <a:lnTo>
                  <a:pt x="8555223" y="9468195"/>
                </a:lnTo>
                <a:lnTo>
                  <a:pt x="8563096" y="9460327"/>
                </a:lnTo>
                <a:close/>
                <a:moveTo>
                  <a:pt x="7004737" y="9452454"/>
                </a:moveTo>
                <a:lnTo>
                  <a:pt x="7020478" y="9452454"/>
                </a:lnTo>
                <a:lnTo>
                  <a:pt x="8027902" y="9452454"/>
                </a:lnTo>
                <a:lnTo>
                  <a:pt x="8051516" y="9452454"/>
                </a:lnTo>
                <a:lnTo>
                  <a:pt x="8075124" y="9460327"/>
                </a:lnTo>
                <a:lnTo>
                  <a:pt x="8082998" y="9468195"/>
                </a:lnTo>
                <a:lnTo>
                  <a:pt x="8090866" y="9483936"/>
                </a:lnTo>
                <a:lnTo>
                  <a:pt x="8090866" y="9562641"/>
                </a:lnTo>
                <a:lnTo>
                  <a:pt x="8082998" y="9586255"/>
                </a:lnTo>
                <a:lnTo>
                  <a:pt x="8075124" y="9594123"/>
                </a:lnTo>
                <a:lnTo>
                  <a:pt x="8059384" y="9609864"/>
                </a:lnTo>
                <a:lnTo>
                  <a:pt x="8035774" y="9625605"/>
                </a:lnTo>
                <a:lnTo>
                  <a:pt x="8012160" y="9633478"/>
                </a:lnTo>
                <a:lnTo>
                  <a:pt x="7933456" y="9664960"/>
                </a:lnTo>
                <a:lnTo>
                  <a:pt x="7878365" y="9712183"/>
                </a:lnTo>
                <a:lnTo>
                  <a:pt x="7854751" y="9783015"/>
                </a:lnTo>
                <a:lnTo>
                  <a:pt x="7846883" y="9869593"/>
                </a:lnTo>
                <a:lnTo>
                  <a:pt x="7846883" y="11089518"/>
                </a:lnTo>
                <a:lnTo>
                  <a:pt x="7854751" y="11176095"/>
                </a:lnTo>
                <a:lnTo>
                  <a:pt x="7862624" y="11246927"/>
                </a:lnTo>
                <a:lnTo>
                  <a:pt x="7901974" y="11294150"/>
                </a:lnTo>
                <a:lnTo>
                  <a:pt x="7949197" y="11333505"/>
                </a:lnTo>
                <a:lnTo>
                  <a:pt x="8020034" y="11357114"/>
                </a:lnTo>
                <a:lnTo>
                  <a:pt x="8043642" y="11372855"/>
                </a:lnTo>
                <a:lnTo>
                  <a:pt x="8067256" y="11380728"/>
                </a:lnTo>
                <a:lnTo>
                  <a:pt x="8075124" y="11396469"/>
                </a:lnTo>
                <a:lnTo>
                  <a:pt x="8082998" y="11404337"/>
                </a:lnTo>
                <a:lnTo>
                  <a:pt x="8090866" y="11427951"/>
                </a:lnTo>
                <a:lnTo>
                  <a:pt x="8090866" y="11498783"/>
                </a:lnTo>
                <a:lnTo>
                  <a:pt x="8082998" y="11514524"/>
                </a:lnTo>
                <a:lnTo>
                  <a:pt x="8075124" y="11530265"/>
                </a:lnTo>
                <a:lnTo>
                  <a:pt x="8059384" y="11538138"/>
                </a:lnTo>
                <a:lnTo>
                  <a:pt x="8027902" y="11546006"/>
                </a:lnTo>
                <a:lnTo>
                  <a:pt x="7020478" y="11546006"/>
                </a:lnTo>
                <a:lnTo>
                  <a:pt x="7012605" y="11546006"/>
                </a:lnTo>
                <a:lnTo>
                  <a:pt x="6996864" y="11530265"/>
                </a:lnTo>
                <a:lnTo>
                  <a:pt x="6981123" y="11514524"/>
                </a:lnTo>
                <a:lnTo>
                  <a:pt x="6981123" y="11506656"/>
                </a:lnTo>
                <a:lnTo>
                  <a:pt x="6973255" y="11475174"/>
                </a:lnTo>
                <a:lnTo>
                  <a:pt x="6973255" y="11435819"/>
                </a:lnTo>
                <a:lnTo>
                  <a:pt x="6981123" y="11404337"/>
                </a:lnTo>
                <a:lnTo>
                  <a:pt x="6988996" y="11396469"/>
                </a:lnTo>
                <a:lnTo>
                  <a:pt x="6996864" y="11380728"/>
                </a:lnTo>
                <a:lnTo>
                  <a:pt x="7012605" y="11372855"/>
                </a:lnTo>
                <a:lnTo>
                  <a:pt x="7051960" y="11357114"/>
                </a:lnTo>
                <a:lnTo>
                  <a:pt x="7130665" y="11325632"/>
                </a:lnTo>
                <a:lnTo>
                  <a:pt x="7177888" y="11278409"/>
                </a:lnTo>
                <a:lnTo>
                  <a:pt x="7209370" y="11207577"/>
                </a:lnTo>
                <a:lnTo>
                  <a:pt x="7217238" y="11105259"/>
                </a:lnTo>
                <a:lnTo>
                  <a:pt x="7217238" y="9830238"/>
                </a:lnTo>
                <a:lnTo>
                  <a:pt x="7209370" y="9759406"/>
                </a:lnTo>
                <a:lnTo>
                  <a:pt x="7177888" y="9696442"/>
                </a:lnTo>
                <a:lnTo>
                  <a:pt x="7122792" y="9657087"/>
                </a:lnTo>
                <a:lnTo>
                  <a:pt x="7059828" y="9633478"/>
                </a:lnTo>
                <a:lnTo>
                  <a:pt x="7020478" y="9617737"/>
                </a:lnTo>
                <a:lnTo>
                  <a:pt x="6996864" y="9601996"/>
                </a:lnTo>
                <a:lnTo>
                  <a:pt x="6981123" y="9586255"/>
                </a:lnTo>
                <a:lnTo>
                  <a:pt x="6973255" y="9570514"/>
                </a:lnTo>
                <a:lnTo>
                  <a:pt x="6965382" y="9546900"/>
                </a:lnTo>
                <a:lnTo>
                  <a:pt x="6965382" y="9491809"/>
                </a:lnTo>
                <a:lnTo>
                  <a:pt x="6973255" y="9476068"/>
                </a:lnTo>
                <a:lnTo>
                  <a:pt x="6988996" y="9468195"/>
                </a:lnTo>
                <a:close/>
                <a:moveTo>
                  <a:pt x="3785701" y="9452454"/>
                </a:moveTo>
                <a:lnTo>
                  <a:pt x="3801442" y="9452454"/>
                </a:lnTo>
                <a:lnTo>
                  <a:pt x="5288969" y="9452454"/>
                </a:lnTo>
                <a:lnTo>
                  <a:pt x="5525084" y="9468195"/>
                </a:lnTo>
                <a:lnTo>
                  <a:pt x="5753326" y="9499677"/>
                </a:lnTo>
                <a:lnTo>
                  <a:pt x="5957959" y="9562641"/>
                </a:lnTo>
                <a:lnTo>
                  <a:pt x="6146851" y="9649219"/>
                </a:lnTo>
                <a:lnTo>
                  <a:pt x="6304261" y="9751533"/>
                </a:lnTo>
                <a:lnTo>
                  <a:pt x="6445930" y="9877461"/>
                </a:lnTo>
                <a:lnTo>
                  <a:pt x="6556117" y="10019130"/>
                </a:lnTo>
                <a:lnTo>
                  <a:pt x="6642695" y="10176540"/>
                </a:lnTo>
                <a:lnTo>
                  <a:pt x="6697786" y="10341823"/>
                </a:lnTo>
                <a:lnTo>
                  <a:pt x="6713527" y="10522842"/>
                </a:lnTo>
                <a:lnTo>
                  <a:pt x="6705659" y="10680252"/>
                </a:lnTo>
                <a:lnTo>
                  <a:pt x="6666304" y="10829794"/>
                </a:lnTo>
                <a:lnTo>
                  <a:pt x="6603340" y="10971463"/>
                </a:lnTo>
                <a:lnTo>
                  <a:pt x="6516767" y="11105259"/>
                </a:lnTo>
                <a:lnTo>
                  <a:pt x="6406580" y="11215445"/>
                </a:lnTo>
                <a:lnTo>
                  <a:pt x="6257038" y="11333505"/>
                </a:lnTo>
                <a:lnTo>
                  <a:pt x="6083887" y="11420078"/>
                </a:lnTo>
                <a:lnTo>
                  <a:pt x="5879254" y="11490915"/>
                </a:lnTo>
                <a:lnTo>
                  <a:pt x="5706103" y="11514524"/>
                </a:lnTo>
                <a:lnTo>
                  <a:pt x="5532952" y="11538138"/>
                </a:lnTo>
                <a:lnTo>
                  <a:pt x="5351933" y="11546006"/>
                </a:lnTo>
                <a:lnTo>
                  <a:pt x="5273228" y="11546006"/>
                </a:lnTo>
                <a:lnTo>
                  <a:pt x="5170909" y="11553879"/>
                </a:lnTo>
                <a:lnTo>
                  <a:pt x="5052854" y="11561747"/>
                </a:lnTo>
                <a:lnTo>
                  <a:pt x="4926926" y="11561747"/>
                </a:lnTo>
                <a:lnTo>
                  <a:pt x="4800998" y="11561747"/>
                </a:lnTo>
                <a:lnTo>
                  <a:pt x="4682938" y="11569620"/>
                </a:lnTo>
                <a:lnTo>
                  <a:pt x="4596365" y="11569620"/>
                </a:lnTo>
                <a:lnTo>
                  <a:pt x="4533401" y="11577488"/>
                </a:lnTo>
                <a:lnTo>
                  <a:pt x="4509787" y="11577488"/>
                </a:lnTo>
                <a:lnTo>
                  <a:pt x="4250064" y="11569620"/>
                </a:lnTo>
                <a:lnTo>
                  <a:pt x="4013949" y="11561747"/>
                </a:lnTo>
                <a:lnTo>
                  <a:pt x="3793574" y="11546006"/>
                </a:lnTo>
                <a:lnTo>
                  <a:pt x="3777833" y="11538138"/>
                </a:lnTo>
                <a:lnTo>
                  <a:pt x="3762092" y="11530265"/>
                </a:lnTo>
                <a:lnTo>
                  <a:pt x="3754219" y="11514524"/>
                </a:lnTo>
                <a:lnTo>
                  <a:pt x="3754219" y="11412210"/>
                </a:lnTo>
                <a:lnTo>
                  <a:pt x="3762092" y="11396469"/>
                </a:lnTo>
                <a:lnTo>
                  <a:pt x="3769960" y="11380728"/>
                </a:lnTo>
                <a:lnTo>
                  <a:pt x="3785701" y="11372855"/>
                </a:lnTo>
                <a:lnTo>
                  <a:pt x="3825056" y="11357114"/>
                </a:lnTo>
                <a:lnTo>
                  <a:pt x="3895888" y="11333505"/>
                </a:lnTo>
                <a:lnTo>
                  <a:pt x="3943111" y="11286282"/>
                </a:lnTo>
                <a:lnTo>
                  <a:pt x="3982466" y="11231186"/>
                </a:lnTo>
                <a:lnTo>
                  <a:pt x="3990334" y="11160354"/>
                </a:lnTo>
                <a:lnTo>
                  <a:pt x="3990334" y="10176540"/>
                </a:lnTo>
                <a:lnTo>
                  <a:pt x="3992083" y="10176540"/>
                </a:lnTo>
                <a:lnTo>
                  <a:pt x="3992083" y="10168672"/>
                </a:lnTo>
                <a:lnTo>
                  <a:pt x="3990334" y="10168672"/>
                </a:lnTo>
                <a:lnTo>
                  <a:pt x="3990334" y="9806629"/>
                </a:lnTo>
                <a:lnTo>
                  <a:pt x="3974593" y="9735792"/>
                </a:lnTo>
                <a:lnTo>
                  <a:pt x="3919502" y="9672828"/>
                </a:lnTo>
                <a:lnTo>
                  <a:pt x="3832924" y="9641346"/>
                </a:lnTo>
                <a:lnTo>
                  <a:pt x="3801442" y="9625605"/>
                </a:lnTo>
                <a:lnTo>
                  <a:pt x="3777833" y="9617737"/>
                </a:lnTo>
                <a:lnTo>
                  <a:pt x="3769960" y="9601996"/>
                </a:lnTo>
                <a:lnTo>
                  <a:pt x="3762092" y="9586255"/>
                </a:lnTo>
                <a:lnTo>
                  <a:pt x="3754219" y="9578382"/>
                </a:lnTo>
                <a:lnTo>
                  <a:pt x="3754219" y="9499677"/>
                </a:lnTo>
                <a:lnTo>
                  <a:pt x="3762092" y="9476068"/>
                </a:lnTo>
                <a:lnTo>
                  <a:pt x="3777833" y="9468195"/>
                </a:lnTo>
                <a:close/>
                <a:moveTo>
                  <a:pt x="14725692" y="9413104"/>
                </a:moveTo>
                <a:lnTo>
                  <a:pt x="14969675" y="9420972"/>
                </a:lnTo>
                <a:lnTo>
                  <a:pt x="15197922" y="9460327"/>
                </a:lnTo>
                <a:lnTo>
                  <a:pt x="15410423" y="9515423"/>
                </a:lnTo>
                <a:lnTo>
                  <a:pt x="15599315" y="9586255"/>
                </a:lnTo>
                <a:lnTo>
                  <a:pt x="15772466" y="9688574"/>
                </a:lnTo>
                <a:lnTo>
                  <a:pt x="15922008" y="9806629"/>
                </a:lnTo>
                <a:lnTo>
                  <a:pt x="16040062" y="9924689"/>
                </a:lnTo>
                <a:lnTo>
                  <a:pt x="16134508" y="10050617"/>
                </a:lnTo>
                <a:lnTo>
                  <a:pt x="16205345" y="10200154"/>
                </a:lnTo>
                <a:lnTo>
                  <a:pt x="16236829" y="10349696"/>
                </a:lnTo>
                <a:lnTo>
                  <a:pt x="16252569" y="10507106"/>
                </a:lnTo>
                <a:lnTo>
                  <a:pt x="16236829" y="10664516"/>
                </a:lnTo>
                <a:lnTo>
                  <a:pt x="16197472" y="10814058"/>
                </a:lnTo>
                <a:lnTo>
                  <a:pt x="16134508" y="10947854"/>
                </a:lnTo>
                <a:lnTo>
                  <a:pt x="16032194" y="11089523"/>
                </a:lnTo>
                <a:lnTo>
                  <a:pt x="15914135" y="11215450"/>
                </a:lnTo>
                <a:lnTo>
                  <a:pt x="15756725" y="11333510"/>
                </a:lnTo>
                <a:lnTo>
                  <a:pt x="15583574" y="11427956"/>
                </a:lnTo>
                <a:lnTo>
                  <a:pt x="15410423" y="11498788"/>
                </a:lnTo>
                <a:lnTo>
                  <a:pt x="15205790" y="11553884"/>
                </a:lnTo>
                <a:lnTo>
                  <a:pt x="14985416" y="11585366"/>
                </a:lnTo>
                <a:lnTo>
                  <a:pt x="14741433" y="11593234"/>
                </a:lnTo>
                <a:lnTo>
                  <a:pt x="14505318" y="11577493"/>
                </a:lnTo>
                <a:lnTo>
                  <a:pt x="14277071" y="11553884"/>
                </a:lnTo>
                <a:lnTo>
                  <a:pt x="14064570" y="11498788"/>
                </a:lnTo>
                <a:lnTo>
                  <a:pt x="13875678" y="11420083"/>
                </a:lnTo>
                <a:lnTo>
                  <a:pt x="13710395" y="11317769"/>
                </a:lnTo>
                <a:lnTo>
                  <a:pt x="13552986" y="11199709"/>
                </a:lnTo>
                <a:lnTo>
                  <a:pt x="13403449" y="11042300"/>
                </a:lnTo>
                <a:lnTo>
                  <a:pt x="13301130" y="10869149"/>
                </a:lnTo>
                <a:lnTo>
                  <a:pt x="13230298" y="10688130"/>
                </a:lnTo>
                <a:lnTo>
                  <a:pt x="13206684" y="10491365"/>
                </a:lnTo>
                <a:lnTo>
                  <a:pt x="13206684" y="10436269"/>
                </a:lnTo>
                <a:lnTo>
                  <a:pt x="13214557" y="10381178"/>
                </a:lnTo>
                <a:lnTo>
                  <a:pt x="13216845" y="10381178"/>
                </a:lnTo>
                <a:lnTo>
                  <a:pt x="13216845" y="10373305"/>
                </a:lnTo>
                <a:lnTo>
                  <a:pt x="13214557" y="10373305"/>
                </a:lnTo>
                <a:lnTo>
                  <a:pt x="13253907" y="10200154"/>
                </a:lnTo>
                <a:lnTo>
                  <a:pt x="13340485" y="10034876"/>
                </a:lnTo>
                <a:lnTo>
                  <a:pt x="13458540" y="9877466"/>
                </a:lnTo>
                <a:lnTo>
                  <a:pt x="13600208" y="9743665"/>
                </a:lnTo>
                <a:lnTo>
                  <a:pt x="13781232" y="9633478"/>
                </a:lnTo>
                <a:lnTo>
                  <a:pt x="13985865" y="9539032"/>
                </a:lnTo>
                <a:lnTo>
                  <a:pt x="14214107" y="9468200"/>
                </a:lnTo>
                <a:lnTo>
                  <a:pt x="14450222" y="9428845"/>
                </a:lnTo>
                <a:close/>
                <a:moveTo>
                  <a:pt x="9531174" y="3809320"/>
                </a:moveTo>
                <a:lnTo>
                  <a:pt x="9641361" y="3809320"/>
                </a:lnTo>
                <a:lnTo>
                  <a:pt x="9790903" y="3809320"/>
                </a:lnTo>
                <a:lnTo>
                  <a:pt x="10168687" y="4698689"/>
                </a:lnTo>
                <a:lnTo>
                  <a:pt x="9901090" y="4706557"/>
                </a:lnTo>
                <a:close/>
                <a:moveTo>
                  <a:pt x="9129776" y="3801447"/>
                </a:moveTo>
                <a:lnTo>
                  <a:pt x="9389500" y="3809320"/>
                </a:lnTo>
                <a:lnTo>
                  <a:pt x="9759416" y="4706557"/>
                </a:lnTo>
                <a:lnTo>
                  <a:pt x="9507560" y="4714425"/>
                </a:lnTo>
                <a:close/>
                <a:moveTo>
                  <a:pt x="10200169" y="3793579"/>
                </a:moveTo>
                <a:lnTo>
                  <a:pt x="10562212" y="4659339"/>
                </a:lnTo>
                <a:lnTo>
                  <a:pt x="10294615" y="4682948"/>
                </a:lnTo>
                <a:lnTo>
                  <a:pt x="9924699" y="3809320"/>
                </a:lnTo>
                <a:close/>
                <a:moveTo>
                  <a:pt x="8720510" y="3777838"/>
                </a:moveTo>
                <a:lnTo>
                  <a:pt x="8972366" y="3793579"/>
                </a:lnTo>
                <a:lnTo>
                  <a:pt x="9350150" y="4714430"/>
                </a:lnTo>
                <a:lnTo>
                  <a:pt x="9106162" y="4706562"/>
                </a:lnTo>
                <a:close/>
                <a:moveTo>
                  <a:pt x="10593689" y="3762097"/>
                </a:moveTo>
                <a:lnTo>
                  <a:pt x="10955731" y="4635725"/>
                </a:lnTo>
                <a:lnTo>
                  <a:pt x="10680262" y="4659334"/>
                </a:lnTo>
                <a:lnTo>
                  <a:pt x="10310351" y="3785711"/>
                </a:lnTo>
                <a:close/>
                <a:moveTo>
                  <a:pt x="8311244" y="3754224"/>
                </a:moveTo>
                <a:lnTo>
                  <a:pt x="8547359" y="3762097"/>
                </a:lnTo>
                <a:lnTo>
                  <a:pt x="8940884" y="4698684"/>
                </a:lnTo>
                <a:lnTo>
                  <a:pt x="8704769" y="4690816"/>
                </a:lnTo>
                <a:close/>
                <a:moveTo>
                  <a:pt x="10987218" y="3730615"/>
                </a:moveTo>
                <a:lnTo>
                  <a:pt x="11349261" y="4580634"/>
                </a:lnTo>
                <a:lnTo>
                  <a:pt x="11058050" y="4619984"/>
                </a:lnTo>
                <a:lnTo>
                  <a:pt x="10696008" y="3754229"/>
                </a:lnTo>
                <a:close/>
                <a:moveTo>
                  <a:pt x="7901978" y="3699133"/>
                </a:moveTo>
                <a:lnTo>
                  <a:pt x="8122352" y="3730615"/>
                </a:lnTo>
                <a:lnTo>
                  <a:pt x="8515877" y="4675075"/>
                </a:lnTo>
                <a:lnTo>
                  <a:pt x="8295504" y="4659334"/>
                </a:lnTo>
                <a:close/>
                <a:moveTo>
                  <a:pt x="11380738" y="3683392"/>
                </a:moveTo>
                <a:lnTo>
                  <a:pt x="11734913" y="4533411"/>
                </a:lnTo>
                <a:lnTo>
                  <a:pt x="11719172" y="4533411"/>
                </a:lnTo>
                <a:lnTo>
                  <a:pt x="11435834" y="4572761"/>
                </a:lnTo>
                <a:lnTo>
                  <a:pt x="11081659" y="3714874"/>
                </a:lnTo>
                <a:close/>
                <a:moveTo>
                  <a:pt x="7476972" y="3644037"/>
                </a:moveTo>
                <a:lnTo>
                  <a:pt x="7689478" y="3683392"/>
                </a:lnTo>
                <a:lnTo>
                  <a:pt x="8090870" y="4635720"/>
                </a:lnTo>
                <a:lnTo>
                  <a:pt x="7878370" y="4612111"/>
                </a:lnTo>
                <a:close/>
                <a:moveTo>
                  <a:pt x="11774263" y="3628296"/>
                </a:moveTo>
                <a:lnTo>
                  <a:pt x="12120565" y="4462574"/>
                </a:lnTo>
                <a:lnTo>
                  <a:pt x="11813613" y="4517665"/>
                </a:lnTo>
                <a:lnTo>
                  <a:pt x="11459443" y="3667652"/>
                </a:lnTo>
                <a:lnTo>
                  <a:pt x="11585371" y="3651911"/>
                </a:lnTo>
                <a:close/>
                <a:moveTo>
                  <a:pt x="7051965" y="3573205"/>
                </a:moveTo>
                <a:lnTo>
                  <a:pt x="7248730" y="3604687"/>
                </a:lnTo>
                <a:lnTo>
                  <a:pt x="7657996" y="4588502"/>
                </a:lnTo>
                <a:lnTo>
                  <a:pt x="7461236" y="4549152"/>
                </a:lnTo>
                <a:close/>
                <a:moveTo>
                  <a:pt x="12152047" y="3557464"/>
                </a:moveTo>
                <a:lnTo>
                  <a:pt x="12498349" y="4391737"/>
                </a:lnTo>
                <a:lnTo>
                  <a:pt x="12183529" y="4454701"/>
                </a:lnTo>
                <a:lnTo>
                  <a:pt x="11837227" y="3612560"/>
                </a:lnTo>
                <a:close/>
                <a:moveTo>
                  <a:pt x="6611218" y="3486627"/>
                </a:moveTo>
                <a:lnTo>
                  <a:pt x="6807982" y="3533850"/>
                </a:lnTo>
                <a:lnTo>
                  <a:pt x="7217248" y="4509792"/>
                </a:lnTo>
                <a:lnTo>
                  <a:pt x="7028356" y="4478310"/>
                </a:lnTo>
                <a:close/>
                <a:moveTo>
                  <a:pt x="12529836" y="3478760"/>
                </a:moveTo>
                <a:lnTo>
                  <a:pt x="12876138" y="4320905"/>
                </a:lnTo>
                <a:lnTo>
                  <a:pt x="12553445" y="4375996"/>
                </a:lnTo>
                <a:lnTo>
                  <a:pt x="12207143" y="3549597"/>
                </a:lnTo>
                <a:close/>
                <a:moveTo>
                  <a:pt x="12907620" y="3400054"/>
                </a:moveTo>
                <a:lnTo>
                  <a:pt x="13253922" y="4226459"/>
                </a:lnTo>
                <a:lnTo>
                  <a:pt x="12915488" y="4313032"/>
                </a:lnTo>
                <a:lnTo>
                  <a:pt x="12569186" y="3470891"/>
                </a:lnTo>
                <a:close/>
                <a:moveTo>
                  <a:pt x="6178343" y="3384313"/>
                </a:moveTo>
                <a:lnTo>
                  <a:pt x="6359367" y="3423668"/>
                </a:lnTo>
                <a:lnTo>
                  <a:pt x="6776500" y="4423219"/>
                </a:lnTo>
                <a:lnTo>
                  <a:pt x="6587609" y="4375996"/>
                </a:lnTo>
                <a:close/>
                <a:moveTo>
                  <a:pt x="13277531" y="3313477"/>
                </a:moveTo>
                <a:lnTo>
                  <a:pt x="13623832" y="4139881"/>
                </a:lnTo>
                <a:lnTo>
                  <a:pt x="13277531" y="4218587"/>
                </a:lnTo>
                <a:lnTo>
                  <a:pt x="12931229" y="3392181"/>
                </a:lnTo>
                <a:close/>
                <a:moveTo>
                  <a:pt x="5729722" y="3266254"/>
                </a:moveTo>
                <a:lnTo>
                  <a:pt x="5902873" y="3313477"/>
                </a:lnTo>
                <a:lnTo>
                  <a:pt x="6320012" y="4320900"/>
                </a:lnTo>
                <a:lnTo>
                  <a:pt x="6146861" y="4265809"/>
                </a:lnTo>
                <a:close/>
                <a:moveTo>
                  <a:pt x="5281106" y="3132458"/>
                </a:moveTo>
                <a:lnTo>
                  <a:pt x="5430648" y="3187554"/>
                </a:lnTo>
                <a:lnTo>
                  <a:pt x="5847782" y="4179236"/>
                </a:lnTo>
                <a:lnTo>
                  <a:pt x="5690372" y="4132013"/>
                </a:lnTo>
                <a:close/>
                <a:moveTo>
                  <a:pt x="4808876" y="2975048"/>
                </a:moveTo>
                <a:lnTo>
                  <a:pt x="4966286" y="3022271"/>
                </a:lnTo>
                <a:lnTo>
                  <a:pt x="5375552" y="4021826"/>
                </a:lnTo>
                <a:lnTo>
                  <a:pt x="5226015" y="3966735"/>
                </a:lnTo>
                <a:close/>
                <a:moveTo>
                  <a:pt x="4344514" y="2794024"/>
                </a:moveTo>
                <a:lnTo>
                  <a:pt x="4478315" y="2849120"/>
                </a:lnTo>
                <a:lnTo>
                  <a:pt x="4887581" y="3840803"/>
                </a:lnTo>
                <a:lnTo>
                  <a:pt x="4745912" y="3777838"/>
                </a:lnTo>
                <a:close/>
                <a:moveTo>
                  <a:pt x="3864416" y="2597264"/>
                </a:moveTo>
                <a:lnTo>
                  <a:pt x="3982476" y="2644487"/>
                </a:lnTo>
                <a:lnTo>
                  <a:pt x="4391742" y="3612560"/>
                </a:lnTo>
                <a:lnTo>
                  <a:pt x="4265814" y="3557469"/>
                </a:lnTo>
                <a:close/>
                <a:moveTo>
                  <a:pt x="3368573" y="2361149"/>
                </a:moveTo>
                <a:lnTo>
                  <a:pt x="3478759" y="2416245"/>
                </a:lnTo>
                <a:lnTo>
                  <a:pt x="3872284" y="3360705"/>
                </a:lnTo>
                <a:lnTo>
                  <a:pt x="3754229" y="3297740"/>
                </a:lnTo>
                <a:close/>
                <a:moveTo>
                  <a:pt x="2864861" y="2093552"/>
                </a:moveTo>
                <a:lnTo>
                  <a:pt x="2912084" y="2117166"/>
                </a:lnTo>
                <a:lnTo>
                  <a:pt x="2959307" y="2148648"/>
                </a:lnTo>
                <a:lnTo>
                  <a:pt x="3329222" y="3053753"/>
                </a:lnTo>
                <a:lnTo>
                  <a:pt x="3234776" y="2990789"/>
                </a:lnTo>
                <a:close/>
                <a:moveTo>
                  <a:pt x="22446665" y="1975487"/>
                </a:moveTo>
                <a:lnTo>
                  <a:pt x="22478145" y="2038451"/>
                </a:lnTo>
                <a:lnTo>
                  <a:pt x="22777221" y="2738923"/>
                </a:lnTo>
                <a:lnTo>
                  <a:pt x="22800833" y="2794019"/>
                </a:lnTo>
                <a:lnTo>
                  <a:pt x="22737869" y="2817628"/>
                </a:lnTo>
                <a:lnTo>
                  <a:pt x="10916381" y="7917710"/>
                </a:lnTo>
                <a:lnTo>
                  <a:pt x="10892768" y="7925583"/>
                </a:lnTo>
                <a:lnTo>
                  <a:pt x="10837677" y="7941324"/>
                </a:lnTo>
                <a:lnTo>
                  <a:pt x="10814063" y="7886228"/>
                </a:lnTo>
                <a:lnTo>
                  <a:pt x="10798322" y="7870487"/>
                </a:lnTo>
                <a:lnTo>
                  <a:pt x="10475634" y="7225106"/>
                </a:lnTo>
                <a:lnTo>
                  <a:pt x="10459893" y="7209365"/>
                </a:lnTo>
                <a:lnTo>
                  <a:pt x="10420538" y="7146401"/>
                </a:lnTo>
                <a:lnTo>
                  <a:pt x="10491375" y="7114919"/>
                </a:lnTo>
                <a:lnTo>
                  <a:pt x="10514984" y="7099178"/>
                </a:lnTo>
                <a:lnTo>
                  <a:pt x="22391569" y="2006969"/>
                </a:lnTo>
                <a:close/>
                <a:moveTo>
                  <a:pt x="2337540" y="1786600"/>
                </a:moveTo>
                <a:lnTo>
                  <a:pt x="2376895" y="1825955"/>
                </a:lnTo>
                <a:lnTo>
                  <a:pt x="2416245" y="1849564"/>
                </a:lnTo>
                <a:lnTo>
                  <a:pt x="2778288" y="2699578"/>
                </a:lnTo>
                <a:lnTo>
                  <a:pt x="2691715" y="2636614"/>
                </a:lnTo>
                <a:close/>
                <a:moveTo>
                  <a:pt x="1786605" y="1440298"/>
                </a:moveTo>
                <a:lnTo>
                  <a:pt x="1857442" y="1487521"/>
                </a:lnTo>
                <a:lnTo>
                  <a:pt x="2188003" y="2282444"/>
                </a:lnTo>
                <a:lnTo>
                  <a:pt x="2117171" y="2219480"/>
                </a:lnTo>
                <a:close/>
                <a:moveTo>
                  <a:pt x="1219929" y="1007424"/>
                </a:moveTo>
                <a:lnTo>
                  <a:pt x="1243543" y="1031038"/>
                </a:lnTo>
                <a:lnTo>
                  <a:pt x="1275025" y="1046778"/>
                </a:lnTo>
                <a:lnTo>
                  <a:pt x="1566232" y="1770864"/>
                </a:lnTo>
                <a:lnTo>
                  <a:pt x="1503267" y="1715773"/>
                </a:lnTo>
                <a:close/>
                <a:moveTo>
                  <a:pt x="598158" y="472230"/>
                </a:moveTo>
                <a:lnTo>
                  <a:pt x="613899" y="487971"/>
                </a:lnTo>
                <a:lnTo>
                  <a:pt x="637512" y="511585"/>
                </a:lnTo>
                <a:lnTo>
                  <a:pt x="897236" y="1141224"/>
                </a:lnTo>
                <a:lnTo>
                  <a:pt x="850013" y="1094002"/>
                </a:lnTo>
                <a:close/>
                <a:moveTo>
                  <a:pt x="21557297" y="62964"/>
                </a:moveTo>
                <a:lnTo>
                  <a:pt x="21588777" y="133801"/>
                </a:lnTo>
                <a:lnTo>
                  <a:pt x="21879989" y="818532"/>
                </a:lnTo>
                <a:lnTo>
                  <a:pt x="21903597" y="881496"/>
                </a:lnTo>
                <a:lnTo>
                  <a:pt x="21840633" y="912978"/>
                </a:lnTo>
                <a:lnTo>
                  <a:pt x="21824893" y="920850"/>
                </a:lnTo>
                <a:lnTo>
                  <a:pt x="21769797" y="944460"/>
                </a:lnTo>
                <a:lnTo>
                  <a:pt x="21691097" y="983814"/>
                </a:lnTo>
                <a:lnTo>
                  <a:pt x="21580905" y="1031038"/>
                </a:lnTo>
                <a:lnTo>
                  <a:pt x="21447109" y="1086128"/>
                </a:lnTo>
                <a:lnTo>
                  <a:pt x="21305441" y="1149092"/>
                </a:lnTo>
                <a:lnTo>
                  <a:pt x="21140157" y="1212056"/>
                </a:lnTo>
                <a:lnTo>
                  <a:pt x="20974877" y="1290762"/>
                </a:lnTo>
                <a:lnTo>
                  <a:pt x="20801729" y="1369466"/>
                </a:lnTo>
                <a:lnTo>
                  <a:pt x="20620705" y="1448171"/>
                </a:lnTo>
                <a:lnTo>
                  <a:pt x="20447549" y="1526876"/>
                </a:lnTo>
                <a:lnTo>
                  <a:pt x="20274401" y="1605581"/>
                </a:lnTo>
                <a:lnTo>
                  <a:pt x="20116989" y="1676418"/>
                </a:lnTo>
                <a:lnTo>
                  <a:pt x="19967453" y="1739382"/>
                </a:lnTo>
                <a:lnTo>
                  <a:pt x="19369297" y="2014847"/>
                </a:lnTo>
                <a:lnTo>
                  <a:pt x="18739657" y="2298185"/>
                </a:lnTo>
                <a:lnTo>
                  <a:pt x="18078533" y="2581523"/>
                </a:lnTo>
                <a:lnTo>
                  <a:pt x="17401669" y="2864861"/>
                </a:lnTo>
                <a:lnTo>
                  <a:pt x="16701193" y="3148199"/>
                </a:lnTo>
                <a:lnTo>
                  <a:pt x="15977108" y="3415795"/>
                </a:lnTo>
                <a:lnTo>
                  <a:pt x="15221541" y="3675524"/>
                </a:lnTo>
                <a:lnTo>
                  <a:pt x="14442364" y="3919507"/>
                </a:lnTo>
                <a:lnTo>
                  <a:pt x="13639573" y="4139881"/>
                </a:lnTo>
                <a:lnTo>
                  <a:pt x="13301140" y="3305609"/>
                </a:lnTo>
                <a:lnTo>
                  <a:pt x="14080321" y="3100976"/>
                </a:lnTo>
                <a:lnTo>
                  <a:pt x="14843757" y="2864861"/>
                </a:lnTo>
                <a:lnTo>
                  <a:pt x="15583584" y="2620878"/>
                </a:lnTo>
                <a:lnTo>
                  <a:pt x="16299801" y="2353281"/>
                </a:lnTo>
                <a:lnTo>
                  <a:pt x="17000273" y="2077811"/>
                </a:lnTo>
                <a:lnTo>
                  <a:pt x="17677137" y="1794473"/>
                </a:lnTo>
                <a:lnTo>
                  <a:pt x="18330389" y="1503267"/>
                </a:lnTo>
                <a:lnTo>
                  <a:pt x="18975769" y="1219930"/>
                </a:lnTo>
                <a:lnTo>
                  <a:pt x="19605409" y="928718"/>
                </a:lnTo>
                <a:lnTo>
                  <a:pt x="19747077" y="865754"/>
                </a:lnTo>
                <a:lnTo>
                  <a:pt x="19912357" y="794922"/>
                </a:lnTo>
                <a:lnTo>
                  <a:pt x="20085509" y="716218"/>
                </a:lnTo>
                <a:lnTo>
                  <a:pt x="20258657" y="637512"/>
                </a:lnTo>
                <a:lnTo>
                  <a:pt x="20439681" y="558808"/>
                </a:lnTo>
                <a:lnTo>
                  <a:pt x="20620705" y="472230"/>
                </a:lnTo>
                <a:lnTo>
                  <a:pt x="20793853" y="401398"/>
                </a:lnTo>
                <a:lnTo>
                  <a:pt x="20951265" y="330561"/>
                </a:lnTo>
                <a:lnTo>
                  <a:pt x="21100805" y="267597"/>
                </a:lnTo>
                <a:lnTo>
                  <a:pt x="21234601" y="204633"/>
                </a:lnTo>
                <a:lnTo>
                  <a:pt x="21336921" y="157410"/>
                </a:lnTo>
                <a:lnTo>
                  <a:pt x="21423493" y="125928"/>
                </a:lnTo>
                <a:lnTo>
                  <a:pt x="21478589" y="102319"/>
                </a:lnTo>
                <a:lnTo>
                  <a:pt x="21494333" y="86578"/>
                </a:lnTo>
                <a:close/>
                <a:moveTo>
                  <a:pt x="0" y="0"/>
                </a:moveTo>
                <a:lnTo>
                  <a:pt x="15741" y="0"/>
                </a:lnTo>
                <a:lnTo>
                  <a:pt x="196765" y="448621"/>
                </a:lnTo>
                <a:lnTo>
                  <a:pt x="181024" y="425012"/>
                </a:lnTo>
                <a:close/>
              </a:path>
            </a:pathLst>
          </a:custGeom>
          <a:gradFill>
            <a:gsLst>
              <a:gs pos="50000">
                <a:srgbClr val="0093B1"/>
              </a:gs>
              <a:gs pos="100000">
                <a:schemeClr val="tx1"/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Myriad Pro Cond" pitchFamily="34" charset="0"/>
            </a:endParaRPr>
          </a:p>
        </p:txBody>
      </p:sp>
      <p:sp>
        <p:nvSpPr>
          <p:cNvPr id="6" name="Slide Number"/>
          <p:cNvSpPr>
            <a:spLocks noGrp="1" noRot="1" noMove="1" noResize="1"/>
          </p:cNvSpPr>
          <p:nvPr>
            <p:ph type="sldNum" sz="quarter" idx="4"/>
          </p:nvPr>
        </p:nvSpPr>
        <p:spPr>
          <a:xfrm>
            <a:off x="17208000" y="432000"/>
            <a:ext cx="504000" cy="324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lnSpc>
                <a:spcPts val="2650"/>
              </a:lnSpc>
              <a:defRPr sz="1600">
                <a:solidFill>
                  <a:schemeClr val="tx1">
                    <a:tint val="7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fld id="{38CA2D46-8802-475D-A1BE-FB18B65326B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"/>
          <p:cNvSpPr>
            <a:spLocks noGrp="1" noRot="1" noMove="1" noResize="1"/>
          </p:cNvSpPr>
          <p:nvPr>
            <p:ph type="ftr" sz="quarter" idx="3"/>
          </p:nvPr>
        </p:nvSpPr>
        <p:spPr>
          <a:xfrm>
            <a:off x="12816000" y="449823"/>
            <a:ext cx="4451519" cy="748422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2000" b="1" i="0" spc="200" baseline="0">
                <a:solidFill>
                  <a:schemeClr val="tx2"/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US" dirty="0"/>
              <a:t>Presentation Title Here</a:t>
            </a:r>
          </a:p>
        </p:txBody>
      </p:sp>
    </p:spTree>
    <p:extLst>
      <p:ext uri="{BB962C8B-B14F-4D97-AF65-F5344CB8AC3E}">
        <p14:creationId xmlns:p14="http://schemas.microsoft.com/office/powerpoint/2010/main" val="3402232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84" r:id="rId3"/>
    <p:sldLayoutId id="2147483685" r:id="rId4"/>
    <p:sldLayoutId id="2147483672" r:id="rId5"/>
    <p:sldLayoutId id="2147483673" r:id="rId6"/>
    <p:sldLayoutId id="2147483674" r:id="rId7"/>
    <p:sldLayoutId id="2147483675" r:id="rId8"/>
    <p:sldLayoutId id="2147483686" r:id="rId9"/>
    <p:sldLayoutId id="2147483679" r:id="rId10"/>
  </p:sldLayoutIdLst>
  <p:hf hdr="0" dt="0"/>
  <p:txStyles>
    <p:titleStyle>
      <a:lvl1pPr algn="l" defTabSz="1604589" rtl="0" eaLnBrk="1" latinLnBrk="0" hangingPunct="1">
        <a:lnSpc>
          <a:spcPct val="80000"/>
        </a:lnSpc>
        <a:spcBef>
          <a:spcPct val="0"/>
        </a:spcBef>
        <a:buNone/>
        <a:defRPr sz="8000" b="1" kern="1200">
          <a:gradFill flip="none" rotWithShape="1">
            <a:gsLst>
              <a:gs pos="24000">
                <a:schemeClr val="tx1"/>
              </a:gs>
              <a:gs pos="100000">
                <a:schemeClr val="tx2"/>
              </a:gs>
            </a:gsLst>
            <a:lin ang="3600000" scaled="0"/>
            <a:tileRect/>
          </a:gradFill>
          <a:latin typeface="Garamond" pitchFamily="18" charset="0"/>
          <a:ea typeface="+mj-ea"/>
          <a:cs typeface="+mj-cs"/>
        </a:defRPr>
      </a:lvl1pPr>
    </p:titleStyle>
    <p:bodyStyle>
      <a:lvl1pPr marL="601721" indent="-601721" algn="l" defTabSz="1604589" rtl="0" eaLnBrk="1" latinLnBrk="0" hangingPunct="1">
        <a:spcBef>
          <a:spcPts val="900"/>
        </a:spcBef>
        <a:buFont typeface="Arial" pitchFamily="34" charset="0"/>
        <a:buChar char="•"/>
        <a:defRPr sz="3600" b="1" kern="1200">
          <a:solidFill>
            <a:schemeClr val="tx1"/>
          </a:solidFill>
          <a:latin typeface="Swis721 Cn BT" pitchFamily="34" charset="0"/>
          <a:ea typeface="+mn-ea"/>
          <a:cs typeface="+mn-cs"/>
        </a:defRPr>
      </a:lvl1pPr>
      <a:lvl2pPr marL="1303729" indent="-501434" algn="l" defTabSz="1604589" rtl="0" eaLnBrk="1" latinLnBrk="0" hangingPunct="1">
        <a:spcBef>
          <a:spcPts val="900"/>
        </a:spcBef>
        <a:buFont typeface="Arial" pitchFamily="34" charset="0"/>
        <a:buChar char="–"/>
        <a:defRPr sz="3600" b="0" kern="1200">
          <a:solidFill>
            <a:schemeClr val="tx1"/>
          </a:solidFill>
          <a:latin typeface="Swis721 Cn BT" pitchFamily="34" charset="0"/>
          <a:ea typeface="+mn-ea"/>
          <a:cs typeface="+mn-cs"/>
        </a:defRPr>
      </a:lvl2pPr>
      <a:lvl3pPr marL="2005736" indent="-401147" algn="l" defTabSz="1604589" rtl="0" eaLnBrk="1" latinLnBrk="0" hangingPunct="1">
        <a:spcBef>
          <a:spcPts val="900"/>
        </a:spcBef>
        <a:buFont typeface="Arial" pitchFamily="34" charset="0"/>
        <a:buChar char="•"/>
        <a:defRPr sz="3200" b="1" kern="1200">
          <a:solidFill>
            <a:schemeClr val="tx1"/>
          </a:solidFill>
          <a:latin typeface="Swis721 Cn BT" pitchFamily="34" charset="0"/>
          <a:ea typeface="+mn-ea"/>
          <a:cs typeface="+mn-cs"/>
        </a:defRPr>
      </a:lvl3pPr>
      <a:lvl4pPr marL="2808031" indent="-401147" algn="l" defTabSz="1604589" rtl="0" eaLnBrk="1" latinLnBrk="0" hangingPunct="1">
        <a:spcBef>
          <a:spcPts val="900"/>
        </a:spcBef>
        <a:buFont typeface="Arial" pitchFamily="34" charset="0"/>
        <a:buChar char="–"/>
        <a:defRPr sz="3200" b="0" kern="1200">
          <a:solidFill>
            <a:schemeClr val="tx1"/>
          </a:solidFill>
          <a:latin typeface="Swis721 Cn BT" pitchFamily="34" charset="0"/>
          <a:ea typeface="+mn-ea"/>
          <a:cs typeface="+mn-cs"/>
        </a:defRPr>
      </a:lvl4pPr>
      <a:lvl5pPr marL="3610326" indent="-401147" algn="l" defTabSz="1604589" rtl="0" eaLnBrk="1" latinLnBrk="0" hangingPunct="1">
        <a:spcBef>
          <a:spcPts val="900"/>
        </a:spcBef>
        <a:buFont typeface="Arial" pitchFamily="34" charset="0"/>
        <a:buChar char="»"/>
        <a:defRPr sz="3200" b="0" kern="1200">
          <a:solidFill>
            <a:schemeClr val="tx1"/>
          </a:solidFill>
          <a:latin typeface="Swis721 Cn BT" pitchFamily="34" charset="0"/>
          <a:ea typeface="+mn-ea"/>
          <a:cs typeface="+mn-cs"/>
        </a:defRPr>
      </a:lvl5pPr>
      <a:lvl6pPr marL="4412620" indent="-401147" algn="l" defTabSz="1604589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6pPr>
      <a:lvl7pPr marL="5214915" indent="-401147" algn="l" defTabSz="1604589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7pPr>
      <a:lvl8pPr marL="6017209" indent="-401147" algn="l" defTabSz="1604589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8pPr>
      <a:lvl9pPr marL="6819504" indent="-401147" algn="l" defTabSz="1604589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0458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02295" algn="l" defTabSz="160458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04589" algn="l" defTabSz="160458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06884" algn="l" defTabSz="160458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09178" algn="l" defTabSz="160458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11473" algn="l" defTabSz="160458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13767" algn="l" defTabSz="160458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616062" algn="l" defTabSz="160458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418356" algn="l" defTabSz="160458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"/>
          <p:cNvSpPr>
            <a:spLocks noGrp="1"/>
          </p:cNvSpPr>
          <p:nvPr>
            <p:ph type="subTitle" idx="1"/>
          </p:nvPr>
        </p:nvSpPr>
        <p:spPr>
          <a:xfrm>
            <a:off x="2377183" y="5470773"/>
            <a:ext cx="11167183" cy="2266961"/>
          </a:xfrm>
        </p:spPr>
        <p:txBody>
          <a:bodyPr/>
          <a:lstStyle/>
          <a:p>
            <a:pPr algn="l" rtl="0"/>
            <a:endParaRPr lang="iu-Cans-CA" sz="2800" i="0" u="none" baseline="0" noProof="0" dirty="0">
              <a:latin typeface="Euphemia" panose="020B0503040102020104" pitchFamily="34" charset="0"/>
            </a:endParaRPr>
          </a:p>
          <a:p>
            <a:pPr algn="l" rtl="0"/>
            <a:endParaRPr lang="iu-Cans-CA" sz="4000" noProof="0" dirty="0">
              <a:latin typeface="Euphemia" panose="020B0503040102020104" pitchFamily="34" charset="0"/>
            </a:endParaRPr>
          </a:p>
        </p:txBody>
      </p:sp>
      <p:pic>
        <p:nvPicPr>
          <p:cNvPr id="5" name="Picture 9" descr="GN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06375" y="1150293"/>
            <a:ext cx="3712372" cy="137284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itle"/>
          <p:cNvSpPr>
            <a:spLocks noGrp="1" noRot="1" noMove="1" noResize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iu" sz="7200" b="1" spc="-200" dirty="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ea typeface="+mj-ea"/>
                <a:cs typeface="Calibri" pitchFamily="34" charset="0"/>
              </a:rPr>
              <a:t>ᑲᖏᖅᑐᒑᐱᒃ</a:t>
            </a:r>
            <a:br>
              <a:rPr lang="en-CA" sz="7200" b="1" spc="-200" dirty="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ea typeface="+mj-ea"/>
                <a:cs typeface="Calibri" pitchFamily="34" charset="0"/>
              </a:rPr>
            </a:br>
            <a:r>
              <a:rPr lang="iu" sz="7200" b="1" spc="-200" dirty="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ea typeface="+mj-ea"/>
                <a:cs typeface="Calibri" pitchFamily="34" charset="0"/>
              </a:rPr>
              <a:t>ᓄᑖᖅ ᐃᒥᕐᒧᑦ ᓴᓗᒻᒪᖅᓴᐃᕕᒃ − </a:t>
            </a:r>
            <a:br>
              <a:rPr lang="iu" sz="7200" b="1" spc="-200" dirty="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ea typeface="+mj-ea"/>
                <a:cs typeface="Calibri" pitchFamily="34" charset="0"/>
              </a:rPr>
            </a:br>
            <a:endParaRPr lang="iu-Cans-CA" sz="6700" noProof="0" dirty="0">
              <a:latin typeface="Euphemia" panose="020B05030401020201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56276" y="6294718"/>
            <a:ext cx="1576975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6600" b="1" spc="-200" dirty="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ea typeface="+mj-ea"/>
                <a:cs typeface="Calibri" pitchFamily="34" charset="0"/>
              </a:rPr>
              <a:t>Clyde River</a:t>
            </a:r>
            <a:br>
              <a:rPr lang="en-CA" sz="6600" b="1" spc="-200" dirty="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ea typeface="+mj-ea"/>
                <a:cs typeface="Calibri" pitchFamily="34" charset="0"/>
              </a:rPr>
            </a:br>
            <a:r>
              <a:rPr lang="en-CA" sz="6600" b="1" spc="-200" dirty="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ea typeface="+mj-ea"/>
                <a:cs typeface="Calibri" pitchFamily="34" charset="0"/>
              </a:rPr>
              <a:t>New Water Treatment Plant</a:t>
            </a:r>
            <a:r>
              <a:rPr lang="en-CA" dirty="0"/>
              <a:t> - </a:t>
            </a:r>
          </a:p>
        </p:txBody>
      </p:sp>
      <p:sp>
        <p:nvSpPr>
          <p:cNvPr id="10" name="Subtitle"/>
          <p:cNvSpPr txBox="1">
            <a:spLocks/>
          </p:cNvSpPr>
          <p:nvPr/>
        </p:nvSpPr>
        <p:spPr>
          <a:xfrm>
            <a:off x="2409767" y="8423101"/>
            <a:ext cx="8320344" cy="1258849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604589" rtl="0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sz="3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  <a:lvl2pPr marL="802295" indent="0" algn="ctr" defTabSz="1604589" rtl="0" eaLnBrk="1" latinLnBrk="0" hangingPunct="1">
              <a:spcBef>
                <a:spcPts val="900"/>
              </a:spcBef>
              <a:buFont typeface="Arial" pitchFamily="34" charset="0"/>
              <a:buNone/>
              <a:defRPr sz="3600" b="0" kern="1200">
                <a:solidFill>
                  <a:schemeClr val="tx1">
                    <a:tint val="75000"/>
                  </a:schemeClr>
                </a:solidFill>
                <a:latin typeface="Swis721 Cn BT" pitchFamily="34" charset="0"/>
                <a:ea typeface="+mn-ea"/>
                <a:cs typeface="+mn-cs"/>
              </a:defRPr>
            </a:lvl2pPr>
            <a:lvl3pPr marL="1604589" indent="0" algn="ctr" defTabSz="1604589" rtl="0" eaLnBrk="1" latinLnBrk="0" hangingPunct="1">
              <a:spcBef>
                <a:spcPts val="900"/>
              </a:spcBef>
              <a:buFont typeface="Arial" pitchFamily="34" charset="0"/>
              <a:buNone/>
              <a:defRPr sz="3200" b="1" kern="1200">
                <a:solidFill>
                  <a:schemeClr val="tx1">
                    <a:tint val="75000"/>
                  </a:schemeClr>
                </a:solidFill>
                <a:latin typeface="Swis721 Cn BT" pitchFamily="34" charset="0"/>
                <a:ea typeface="+mn-ea"/>
                <a:cs typeface="+mn-cs"/>
              </a:defRPr>
            </a:lvl3pPr>
            <a:lvl4pPr marL="2406884" indent="0" algn="ctr" defTabSz="1604589" rtl="0" eaLnBrk="1" latinLnBrk="0" hangingPunct="1">
              <a:spcBef>
                <a:spcPts val="900"/>
              </a:spcBef>
              <a:buFont typeface="Arial" pitchFamily="34" charset="0"/>
              <a:buNone/>
              <a:defRPr sz="3200" b="0" kern="1200">
                <a:solidFill>
                  <a:schemeClr val="tx1">
                    <a:tint val="75000"/>
                  </a:schemeClr>
                </a:solidFill>
                <a:latin typeface="Swis721 Cn BT" pitchFamily="34" charset="0"/>
                <a:ea typeface="+mn-ea"/>
                <a:cs typeface="+mn-cs"/>
              </a:defRPr>
            </a:lvl4pPr>
            <a:lvl5pPr marL="3209178" indent="0" algn="ctr" defTabSz="1604589" rtl="0" eaLnBrk="1" latinLnBrk="0" hangingPunct="1">
              <a:spcBef>
                <a:spcPts val="900"/>
              </a:spcBef>
              <a:buFont typeface="Arial" pitchFamily="34" charset="0"/>
              <a:buNone/>
              <a:defRPr sz="3200" b="0" kern="1200">
                <a:solidFill>
                  <a:schemeClr val="tx1">
                    <a:tint val="75000"/>
                  </a:schemeClr>
                </a:solidFill>
                <a:latin typeface="Swis721 Cn BT" pitchFamily="34" charset="0"/>
                <a:ea typeface="+mn-ea"/>
                <a:cs typeface="+mn-cs"/>
              </a:defRPr>
            </a:lvl5pPr>
            <a:lvl6pPr marL="4011473" indent="0" algn="ctr" defTabSz="1604589" rtl="0" eaLnBrk="1" latinLnBrk="0" hangingPunct="1">
              <a:spcBef>
                <a:spcPct val="20000"/>
              </a:spcBef>
              <a:buFont typeface="Arial" pitchFamily="34" charset="0"/>
              <a:buNone/>
              <a:defRPr sz="3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4813767" indent="0" algn="ctr" defTabSz="1604589" rtl="0" eaLnBrk="1" latinLnBrk="0" hangingPunct="1">
              <a:spcBef>
                <a:spcPct val="20000"/>
              </a:spcBef>
              <a:buFont typeface="Arial" pitchFamily="34" charset="0"/>
              <a:buNone/>
              <a:defRPr sz="3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5616062" indent="0" algn="ctr" defTabSz="1604589" rtl="0" eaLnBrk="1" latinLnBrk="0" hangingPunct="1">
              <a:spcBef>
                <a:spcPct val="20000"/>
              </a:spcBef>
              <a:buFont typeface="Arial" pitchFamily="34" charset="0"/>
              <a:buNone/>
              <a:defRPr sz="3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6418356" indent="0" algn="ctr" defTabSz="1604589" rtl="0" eaLnBrk="1" latinLnBrk="0" hangingPunct="1">
              <a:spcBef>
                <a:spcPct val="20000"/>
              </a:spcBef>
              <a:buFont typeface="Arial" pitchFamily="34" charset="0"/>
              <a:buNone/>
              <a:defRPr sz="3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/>
              <a:t>Council Presentation October 2024</a:t>
            </a:r>
          </a:p>
          <a:p>
            <a:endParaRPr lang="en-US" sz="4400" dirty="0"/>
          </a:p>
        </p:txBody>
      </p:sp>
      <p:sp>
        <p:nvSpPr>
          <p:cNvPr id="2" name="Subtitle">
            <a:extLst>
              <a:ext uri="{FF2B5EF4-FFF2-40B4-BE49-F238E27FC236}">
                <a16:creationId xmlns:a16="http://schemas.microsoft.com/office/drawing/2014/main" id="{FBDC5FE2-5FD1-3A12-0D23-C1D8DE4D3A34}"/>
              </a:ext>
            </a:extLst>
          </p:cNvPr>
          <p:cNvSpPr txBox="1">
            <a:spLocks/>
          </p:cNvSpPr>
          <p:nvPr/>
        </p:nvSpPr>
        <p:spPr>
          <a:xfrm>
            <a:off x="2409767" y="5038725"/>
            <a:ext cx="8320344" cy="1258849"/>
          </a:xfrm>
          <a:prstGeom prst="rect">
            <a:avLst/>
          </a:prstGeom>
        </p:spPr>
        <p:txBody>
          <a:bodyPr lIns="0" tIns="0" rIns="0" bIns="0" rtlCol="0"/>
          <a:lstStyle>
            <a:lvl1pPr marL="0" indent="0" algn="l" defTabSz="1604589" rtl="0" eaLnBrk="1" latinLnBrk="0" hangingPunct="1">
              <a:lnSpc>
                <a:spcPct val="100000"/>
              </a:lnSpc>
              <a:spcBef>
                <a:spcPts val="0"/>
              </a:spcBef>
              <a:buFont typeface="Arial" pitchFamily="34" charset="0"/>
              <a:buNone/>
              <a:defRPr sz="3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  <a:lvl2pPr marL="802295" indent="0" algn="ctr" defTabSz="1604589" rtl="0" eaLnBrk="1" latinLnBrk="0" hangingPunct="1">
              <a:spcBef>
                <a:spcPts val="900"/>
              </a:spcBef>
              <a:buFont typeface="Arial" pitchFamily="34" charset="0"/>
              <a:buNone/>
              <a:defRPr sz="3600" b="0" kern="1200">
                <a:solidFill>
                  <a:schemeClr val="tx1">
                    <a:tint val="75000"/>
                  </a:schemeClr>
                </a:solidFill>
                <a:latin typeface="Swis721 Cn BT" pitchFamily="34" charset="0"/>
                <a:ea typeface="+mn-ea"/>
                <a:cs typeface="+mn-cs"/>
              </a:defRPr>
            </a:lvl2pPr>
            <a:lvl3pPr marL="1604589" indent="0" algn="ctr" defTabSz="1604589" rtl="0" eaLnBrk="1" latinLnBrk="0" hangingPunct="1">
              <a:spcBef>
                <a:spcPts val="900"/>
              </a:spcBef>
              <a:buFont typeface="Arial" pitchFamily="34" charset="0"/>
              <a:buNone/>
              <a:defRPr sz="3200" b="1" kern="1200">
                <a:solidFill>
                  <a:schemeClr val="tx1">
                    <a:tint val="75000"/>
                  </a:schemeClr>
                </a:solidFill>
                <a:latin typeface="Swis721 Cn BT" pitchFamily="34" charset="0"/>
                <a:ea typeface="+mn-ea"/>
                <a:cs typeface="+mn-cs"/>
              </a:defRPr>
            </a:lvl3pPr>
            <a:lvl4pPr marL="2406884" indent="0" algn="ctr" defTabSz="1604589" rtl="0" eaLnBrk="1" latinLnBrk="0" hangingPunct="1">
              <a:spcBef>
                <a:spcPts val="900"/>
              </a:spcBef>
              <a:buFont typeface="Arial" pitchFamily="34" charset="0"/>
              <a:buNone/>
              <a:defRPr sz="3200" b="0" kern="1200">
                <a:solidFill>
                  <a:schemeClr val="tx1">
                    <a:tint val="75000"/>
                  </a:schemeClr>
                </a:solidFill>
                <a:latin typeface="Swis721 Cn BT" pitchFamily="34" charset="0"/>
                <a:ea typeface="+mn-ea"/>
                <a:cs typeface="+mn-cs"/>
              </a:defRPr>
            </a:lvl4pPr>
            <a:lvl5pPr marL="3209178" indent="0" algn="ctr" defTabSz="1604589" rtl="0" eaLnBrk="1" latinLnBrk="0" hangingPunct="1">
              <a:spcBef>
                <a:spcPts val="900"/>
              </a:spcBef>
              <a:buFont typeface="Arial" pitchFamily="34" charset="0"/>
              <a:buNone/>
              <a:defRPr sz="3200" b="0" kern="1200">
                <a:solidFill>
                  <a:schemeClr val="tx1">
                    <a:tint val="75000"/>
                  </a:schemeClr>
                </a:solidFill>
                <a:latin typeface="Swis721 Cn BT" pitchFamily="34" charset="0"/>
                <a:ea typeface="+mn-ea"/>
                <a:cs typeface="+mn-cs"/>
              </a:defRPr>
            </a:lvl5pPr>
            <a:lvl6pPr marL="4011473" indent="0" algn="ctr" defTabSz="1604589" rtl="0" eaLnBrk="1" latinLnBrk="0" hangingPunct="1">
              <a:spcBef>
                <a:spcPct val="20000"/>
              </a:spcBef>
              <a:buFont typeface="Arial" pitchFamily="34" charset="0"/>
              <a:buNone/>
              <a:defRPr sz="3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4813767" indent="0" algn="ctr" defTabSz="1604589" rtl="0" eaLnBrk="1" latinLnBrk="0" hangingPunct="1">
              <a:spcBef>
                <a:spcPct val="20000"/>
              </a:spcBef>
              <a:buFont typeface="Arial" pitchFamily="34" charset="0"/>
              <a:buNone/>
              <a:defRPr sz="3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5616062" indent="0" algn="ctr" defTabSz="1604589" rtl="0" eaLnBrk="1" latinLnBrk="0" hangingPunct="1">
              <a:spcBef>
                <a:spcPct val="20000"/>
              </a:spcBef>
              <a:buFont typeface="Arial" pitchFamily="34" charset="0"/>
              <a:buNone/>
              <a:defRPr sz="3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6418356" indent="0" algn="ctr" defTabSz="1604589" rtl="0" eaLnBrk="1" latinLnBrk="0" hangingPunct="1">
              <a:spcBef>
                <a:spcPct val="20000"/>
              </a:spcBef>
              <a:buFont typeface="Arial" pitchFamily="34" charset="0"/>
              <a:buNone/>
              <a:defRPr sz="3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r>
              <a:rPr lang="iu" sz="4000" dirty="0"/>
              <a:t>ᕼᐋᒻᒪᓚᒃᑯᑦ ᑲᑎᒪᔨᖏᓐᓄᑦ ᐅᓂᒃᑲᐅᓯᖅ 2024</a:t>
            </a:r>
          </a:p>
          <a:p>
            <a:pPr rtl="0"/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973231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38CA2D46-8802-475D-A1BE-FB18B65326B4}" type="slidenum">
              <a:rPr lang="iu-Cans-CA" smtClean="0">
                <a:latin typeface="Euphemia" panose="020B0503040102020104" pitchFamily="34" charset="0"/>
              </a:rPr>
              <a:t>2</a:t>
            </a:fld>
            <a:endParaRPr lang="iu-Cans-CA" dirty="0">
              <a:latin typeface="Euphemia" panose="020B05030401020201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855888" y="3008385"/>
            <a:ext cx="7146031" cy="5506033"/>
          </a:xfrm>
        </p:spPr>
        <p:txBody>
          <a:bodyPr/>
          <a:lstStyle/>
          <a:p>
            <a:pPr rtl="0"/>
            <a:r>
              <a:rPr lang="iu" sz="3200" dirty="0"/>
              <a:t>ᐱᓕᕆᐊᒃᓴᕆᔭᐅᔪᖅ ᐅᓂᒃᑲᐅᓯᐅᓂᖓ ᑐᕌᒐᕆᔭᐅᔪᒧᑦ</a:t>
            </a:r>
          </a:p>
          <a:p>
            <a:pPr rtl="0"/>
            <a:r>
              <a:rPr lang="iu" sz="3200" dirty="0"/>
              <a:t>ᐱᓕᕆᐊᒃᓴᖅ ᓇᓗᓇᐃᖅᓯᒪᔪᖅ</a:t>
            </a:r>
          </a:p>
          <a:p>
            <a:pPr rtl="0"/>
            <a:r>
              <a:rPr lang="iu" sz="3200" dirty="0"/>
              <a:t>ᖃᖓᑦᑎᐊᓕᓴᑦ ᐊᔾᔨᐸᓗᖏᑦ ᐱᓕᕆᐊᒃᓴᑦ</a:t>
            </a:r>
          </a:p>
          <a:p>
            <a:pPr rtl="0"/>
            <a:r>
              <a:rPr lang="iu" sz="3200" dirty="0"/>
              <a:t>ᐃᕐᕈᖅᑐᐃᔾᔪᑎ ᐃᒪᑦᑎᐊᕙᓕᐅᕈᑦ </a:t>
            </a:r>
          </a:p>
          <a:p>
            <a:pPr rtl="0"/>
            <a:r>
              <a:rPr lang="iu" sz="3200" dirty="0"/>
              <a:t>ᐱᓕᕆᐊᖑᔫᑉ ᖃᖓᒃᑰᕐᕕᒃᓴᖏᑦ </a:t>
            </a:r>
          </a:p>
          <a:p>
            <a:pPr rtl="0"/>
            <a:r>
              <a:rPr lang="iu" sz="3200" dirty="0"/>
              <a:t>ᐊᐱᖅᑯᑎᒃᓴᐃᑦ?</a:t>
            </a:r>
          </a:p>
          <a:p>
            <a:pPr marL="0" indent="0">
              <a:buNone/>
            </a:pPr>
            <a:endParaRPr lang="iu-Cans-CA" sz="3600" noProof="0" dirty="0">
              <a:latin typeface="Euphemia" panose="020B0503040102020104" pitchFamily="34" charset="0"/>
            </a:endParaRPr>
          </a:p>
          <a:p>
            <a:endParaRPr lang="iu-Cans-CA" sz="3600" noProof="0" dirty="0">
              <a:latin typeface="Euphemia" panose="020B0503040102020104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458119" y="771525"/>
            <a:ext cx="5455568" cy="2058632"/>
          </a:xfrm>
        </p:spPr>
        <p:txBody>
          <a:bodyPr/>
          <a:lstStyle/>
          <a:p>
            <a:pPr rtl="0"/>
            <a:r>
              <a:rPr lang="iu" dirty="0"/>
              <a:t>ᑲᑎᒪᔾᔪᑎᒃᓴᑦ</a:t>
            </a:r>
          </a:p>
        </p:txBody>
      </p:sp>
      <p:pic>
        <p:nvPicPr>
          <p:cNvPr id="7" name="Picture 9" descr="GN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693" y="8692647"/>
            <a:ext cx="3168352" cy="11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3"/>
          <p:cNvSpPr txBox="1">
            <a:spLocks/>
          </p:cNvSpPr>
          <p:nvPr/>
        </p:nvSpPr>
        <p:spPr>
          <a:xfrm>
            <a:off x="10082039" y="2846944"/>
            <a:ext cx="7497416" cy="5506033"/>
          </a:xfrm>
          <a:prstGeom prst="rect">
            <a:avLst/>
          </a:prstGeom>
        </p:spPr>
        <p:txBody>
          <a:bodyPr lIns="0" tIns="0" rIns="0" bIns="0"/>
          <a:lstStyle>
            <a:lvl1pPr marL="432000" indent="-432000" algn="l" defTabSz="1604589" rtl="0" eaLnBrk="1" latinLnBrk="0" hangingPunct="1">
              <a:lnSpc>
                <a:spcPct val="110000"/>
              </a:lnSpc>
              <a:spcBef>
                <a:spcPts val="900"/>
              </a:spcBef>
              <a:buFont typeface="Arial" pitchFamily="34" charset="0"/>
              <a:buChar char="•"/>
              <a:defRPr sz="3800" b="1" kern="120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  <a:lvl2pPr marL="936000" indent="-504000" algn="l" defTabSz="1604589" rtl="0" eaLnBrk="1" latinLnBrk="0" hangingPunct="1">
              <a:spcBef>
                <a:spcPts val="900"/>
              </a:spcBef>
              <a:buFont typeface="Arial" pitchFamily="34" charset="0"/>
              <a:buChar char="–"/>
              <a:defRPr sz="3500" b="0" kern="120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2pPr>
            <a:lvl3pPr marL="1224000" indent="-288000" algn="l" defTabSz="1604589" rtl="0" eaLnBrk="1" latinLnBrk="0" hangingPunct="1">
              <a:spcBef>
                <a:spcPts val="9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3pPr>
            <a:lvl4pPr marL="1656000" indent="-360000" algn="l" defTabSz="1604589" rtl="0" eaLnBrk="1" latinLnBrk="0" hangingPunct="1">
              <a:spcBef>
                <a:spcPts val="900"/>
              </a:spcBef>
              <a:buFont typeface="Arial" pitchFamily="34" charset="0"/>
              <a:buChar char="–"/>
              <a:defRPr sz="32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4pPr>
            <a:lvl5pPr marL="2016000" indent="-360000" algn="l" defTabSz="1604589" rtl="0" eaLnBrk="1" latinLnBrk="0" hangingPunct="1">
              <a:spcBef>
                <a:spcPts val="900"/>
              </a:spcBef>
              <a:buFont typeface="Arial" pitchFamily="34" charset="0"/>
              <a:buChar char="»"/>
              <a:defRPr sz="32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5pPr>
            <a:lvl6pPr marL="4412620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214915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017209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819504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/>
              <a:t>Business Case Objectives</a:t>
            </a:r>
          </a:p>
          <a:p>
            <a:r>
              <a:rPr lang="en-US" sz="3200" dirty="0"/>
              <a:t>Project Overview</a:t>
            </a:r>
          </a:p>
          <a:p>
            <a:r>
              <a:rPr lang="en-US" sz="3200" dirty="0"/>
              <a:t>Recent Similar Projects</a:t>
            </a:r>
          </a:p>
          <a:p>
            <a:r>
              <a:rPr lang="en-US" sz="3200" dirty="0"/>
              <a:t>Treatment System </a:t>
            </a:r>
          </a:p>
          <a:p>
            <a:r>
              <a:rPr lang="en-US" sz="3200" dirty="0"/>
              <a:t>Project Timelines </a:t>
            </a:r>
          </a:p>
          <a:p>
            <a:r>
              <a:rPr lang="en-US" sz="3200" dirty="0"/>
              <a:t>Questions?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8" name="Title 4"/>
          <p:cNvSpPr txBox="1">
            <a:spLocks/>
          </p:cNvSpPr>
          <p:nvPr/>
        </p:nvSpPr>
        <p:spPr>
          <a:xfrm>
            <a:off x="9387655" y="771525"/>
            <a:ext cx="7620000" cy="2058632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 defTabSz="1604589" rtl="0" eaLnBrk="1" latinLnBrk="0" hangingPunct="1">
              <a:lnSpc>
                <a:spcPct val="70000"/>
              </a:lnSpc>
              <a:spcBef>
                <a:spcPct val="0"/>
              </a:spcBef>
              <a:buNone/>
              <a:defRPr sz="8000" b="1" kern="120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ea typeface="+mj-ea"/>
                <a:cs typeface="Calibri" pitchFamily="34" charset="0"/>
              </a:defRPr>
            </a:lvl1pPr>
          </a:lstStyle>
          <a:p>
            <a:r>
              <a:rPr lang="en-US" dirty="0"/>
              <a:t>Agenda</a:t>
            </a:r>
          </a:p>
        </p:txBody>
      </p:sp>
      <p:sp>
        <p:nvSpPr>
          <p:cNvPr id="2" name="Title 4">
            <a:extLst>
              <a:ext uri="{FF2B5EF4-FFF2-40B4-BE49-F238E27FC236}">
                <a16:creationId xmlns:a16="http://schemas.microsoft.com/office/drawing/2014/main" id="{ECF656C5-F5FC-74EB-D950-568ADA431DA3}"/>
              </a:ext>
            </a:extLst>
          </p:cNvPr>
          <p:cNvSpPr txBox="1">
            <a:spLocks/>
          </p:cNvSpPr>
          <p:nvPr/>
        </p:nvSpPr>
        <p:spPr>
          <a:xfrm>
            <a:off x="3529311" y="5619829"/>
            <a:ext cx="7620000" cy="2058632"/>
          </a:xfrm>
          <a:prstGeom prst="rect">
            <a:avLst/>
          </a:prstGeom>
        </p:spPr>
        <p:txBody>
          <a:bodyPr lIns="0" tIns="0" rIns="0" bIns="0" rtlCol="0" anchor="b" anchorCtr="0"/>
          <a:lstStyle>
            <a:lvl1pPr algn="l" defTabSz="1604589" rtl="0" eaLnBrk="1" latinLnBrk="0" hangingPunct="1">
              <a:lnSpc>
                <a:spcPct val="70000"/>
              </a:lnSpc>
              <a:spcBef>
                <a:spcPct val="0"/>
              </a:spcBef>
              <a:buNone/>
              <a:defRPr sz="8000" b="1" kern="120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ea typeface="+mj-ea"/>
                <a:cs typeface="Calibri" pitchFamily="34" charset="0"/>
              </a:defRPr>
            </a:lvl1pPr>
          </a:lstStyle>
          <a:p>
            <a:pPr rtl="0"/>
            <a:endParaRPr lang="iu" dirty="0"/>
          </a:p>
        </p:txBody>
      </p:sp>
    </p:spTree>
    <p:extLst>
      <p:ext uri="{BB962C8B-B14F-4D97-AF65-F5344CB8AC3E}">
        <p14:creationId xmlns:p14="http://schemas.microsoft.com/office/powerpoint/2010/main" val="81449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38CA2D46-8802-475D-A1BE-FB18B65326B4}" type="slidenum">
              <a:rPr lang="iu-Cans-CA" smtClean="0">
                <a:latin typeface="Euphemia" panose="020B0503040102020104" pitchFamily="34" charset="0"/>
              </a:rPr>
              <a:t>3</a:t>
            </a:fld>
            <a:endParaRPr lang="iu-Cans-CA" dirty="0">
              <a:latin typeface="Euphemia" panose="020B05030401020201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70475" y="2949423"/>
            <a:ext cx="8575460" cy="5457800"/>
          </a:xfrm>
        </p:spPr>
        <p:txBody>
          <a:bodyPr/>
          <a:lstStyle/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iu" sz="2800" b="0" dirty="0"/>
              <a:t>ᐋᖅᑭᒃᓱᐃᔪᖃᕐᓗᓂ ᑕᐅᑦᑐᒃᓴᖓᓂᒃ ᑕᐅᑦᑐᒃᓴᓕᐅᖅᑕᐅᓂᐊᖅᑐᒥᒃ ᓄᑖᒧᑦ ᐃᒪᕐᒧᑦ ᓴᓗᒻᒪᖅᓴᐃᕝᕕᖕᒧᑦ ᐊᖑᒻᒪᑎᔪᒥᒃ ᑲᓇᑕᒥᐅᓄᑦ ᐃᒪᑦᑎᐊᕙᖕᒧᑦ ᒪᓕᒃᑕᐅᔭᕆᐊᖃᖅᐸᒃᑐᓂᒃ.</a:t>
            </a:r>
          </a:p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iu" sz="2800" b="0" dirty="0"/>
              <a:t>ᓇᓗᓇᐃᕐᓗᒍᑦ ᓯᕗᓂᒃᓴᒥ ᐃᒪᖅᑖᕐᕕᒃᓴᖅ ᐊᑐᐃᓐᓇᐅᓂᖓ ᐃᓄᒋᐊᒃᓯᕙᓪᓕᐊᔪᓪᓗ 2050-ᒧᑦ ᑎᑭᓪᓗᒍ</a:t>
            </a:r>
          </a:p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iu" sz="2800" b="0" dirty="0"/>
              <a:t>ᓇᓗᓇᐃᖅᓯᒪᔪᑦ ᐋᖅᑭᒃᓯᒪᓂᒃᓴᖓᓄᑦ ᐱᔭᐅᔭᕆᐊᓖᑦ ᐃᓱᒪᒋᔭᐅᓪᓗᑎᒃ ᐊᐅᓚᒐᕐᓂᖅᑐᑦ ᐊᒻᒪ ᐅᖓᓯᒋᔭᐅᓗᓂ ᖃᐅᔨᓴᖅᑕᐅᕗᓐᓇᕋᔭᕐᓂᖓ  </a:t>
            </a:r>
          </a:p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iu" sz="2800" b="0" dirty="0"/>
              <a:t>ᐱᔭᕇᕐᓗᒋᑦ ᐱᓕᕆᐊᖑᖃᑦᑕᖅᓯᒪᔪᑦ ᖃᐅᔨᓴᖅᑕᐅᖃᑦᑕᖅᓯᒪᔪᑦ ᐃᑲᔪᖅᓱᕐᓗᒋᑦ ᓇᓗᓇᐃᖅᓯᒪᔪᑦ ᐋᖅᑭᒃᓯᒪᓂᒃᓴᖏᑦ ᐃᒪᕐᒧᑦ ᓴᓗᒻᒪᖅᓴᐃᕕᖕᒧᑦ </a:t>
            </a:r>
          </a:p>
          <a:p>
            <a:endParaRPr lang="iu-Cans-CA" sz="3600" noProof="0" dirty="0">
              <a:latin typeface="Euphemia" panose="020B05030401020201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60959" y="574229"/>
            <a:ext cx="8496944" cy="2160240"/>
          </a:xfrm>
        </p:spPr>
        <p:txBody>
          <a:bodyPr/>
          <a:lstStyle/>
          <a:p>
            <a:pPr rtl="0"/>
            <a:r>
              <a:rPr lang="iu" sz="5400" dirty="0"/>
              <a:t>ᐱᓕᕆᐊᒃᓴᕆᔭᐅᔪᖅ ᐅᓂᒃᑲᐅᓯᐅᓂᖓ ᑐᕌᒐᕆᔭᐅᔪᒧᑦ</a:t>
            </a:r>
          </a:p>
        </p:txBody>
      </p:sp>
      <p:pic>
        <p:nvPicPr>
          <p:cNvPr id="7" name="Picture 9" descr="GN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295" y="8622177"/>
            <a:ext cx="3168352" cy="11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5"/>
          <p:cNvSpPr txBox="1">
            <a:spLocks/>
          </p:cNvSpPr>
          <p:nvPr/>
        </p:nvSpPr>
        <p:spPr>
          <a:xfrm>
            <a:off x="9433967" y="756285"/>
            <a:ext cx="7340351" cy="1978184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 defTabSz="1604589" rtl="0" eaLnBrk="1" latinLnBrk="0" hangingPunct="1">
              <a:lnSpc>
                <a:spcPct val="75000"/>
              </a:lnSpc>
              <a:spcBef>
                <a:spcPct val="0"/>
              </a:spcBef>
              <a:buNone/>
              <a:defRPr sz="8000" b="1" kern="1200" spc="0" baseline="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ea typeface="+mj-ea"/>
                <a:cs typeface="Calibri" pitchFamily="34" charset="0"/>
              </a:defRPr>
            </a:lvl1pPr>
          </a:lstStyle>
          <a:p>
            <a:r>
              <a:rPr lang="en-US" sz="5400" dirty="0"/>
              <a:t>Business Case Objectives</a:t>
            </a:r>
          </a:p>
        </p:txBody>
      </p:sp>
      <p:sp>
        <p:nvSpPr>
          <p:cNvPr id="10" name="Content Placeholder 4"/>
          <p:cNvSpPr txBox="1">
            <a:spLocks/>
          </p:cNvSpPr>
          <p:nvPr/>
        </p:nvSpPr>
        <p:spPr>
          <a:xfrm>
            <a:off x="9433967" y="2993900"/>
            <a:ext cx="8025197" cy="5717233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604589" rtl="0" eaLnBrk="1" latinLnBrk="0" hangingPunct="1">
              <a:lnSpc>
                <a:spcPct val="110000"/>
              </a:lnSpc>
              <a:spcBef>
                <a:spcPts val="900"/>
              </a:spcBef>
              <a:buFont typeface="Arial" pitchFamily="34" charset="0"/>
              <a:buNone/>
              <a:defRPr sz="3800" b="1" kern="120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  <a:lvl2pPr marL="936000" indent="-504000" algn="l" defTabSz="1604589" rtl="0" eaLnBrk="1" latinLnBrk="0" hangingPunct="1">
              <a:spcBef>
                <a:spcPts val="900"/>
              </a:spcBef>
              <a:buFont typeface="Arial" pitchFamily="34" charset="0"/>
              <a:buChar char="–"/>
              <a:defRPr sz="35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2pPr>
            <a:lvl3pPr marL="1224000" indent="-288000" algn="l" defTabSz="1604589" rtl="0" eaLnBrk="1" latinLnBrk="0" hangingPunct="1">
              <a:spcBef>
                <a:spcPts val="9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3pPr>
            <a:lvl4pPr marL="1656000" indent="-360000" algn="l" defTabSz="1604589" rtl="0" eaLnBrk="1" latinLnBrk="0" hangingPunct="1">
              <a:spcBef>
                <a:spcPts val="900"/>
              </a:spcBef>
              <a:buFont typeface="Arial" pitchFamily="34" charset="0"/>
              <a:buChar char="–"/>
              <a:defRPr sz="32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4pPr>
            <a:lvl5pPr marL="2016000" indent="-360000" algn="l" defTabSz="1604589" rtl="0" eaLnBrk="1" latinLnBrk="0" hangingPunct="1">
              <a:spcBef>
                <a:spcPts val="900"/>
              </a:spcBef>
              <a:buFont typeface="Arial" pitchFamily="34" charset="0"/>
              <a:buChar char="»"/>
              <a:defRPr sz="32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5pPr>
            <a:lvl6pPr marL="4412620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214915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017209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819504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0" dirty="0"/>
              <a:t>Develop a schematic design for a new water treatment plant that meets Canadian Drinking Water Quality Guidelines.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0" dirty="0"/>
              <a:t>Confirm future source water security and availability for growing population until 2050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0" dirty="0"/>
              <a:t>Outline design requirements with consideration for  ease of operation &amp; remote monitoring 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0" dirty="0"/>
              <a:t>Complete background studies to support the detailed design of the Water Treatment Plant </a:t>
            </a:r>
          </a:p>
          <a:p>
            <a:endParaRPr lang="en-US" sz="2100" b="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b="0" dirty="0"/>
          </a:p>
        </p:txBody>
      </p:sp>
    </p:spTree>
    <p:extLst>
      <p:ext uri="{BB962C8B-B14F-4D97-AF65-F5344CB8AC3E}">
        <p14:creationId xmlns:p14="http://schemas.microsoft.com/office/powerpoint/2010/main" val="278268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38CA2D46-8802-475D-A1BE-FB18B65326B4}" type="slidenum">
              <a:rPr lang="iu-Cans-CA" smtClean="0">
                <a:latin typeface="Euphemia" panose="020B0503040102020104" pitchFamily="34" charset="0"/>
              </a:rPr>
              <a:t>4</a:t>
            </a:fld>
            <a:endParaRPr lang="iu-Cans-CA" dirty="0">
              <a:latin typeface="Euphemia" panose="020B05030401020201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20999" y="2984658"/>
            <a:ext cx="8424936" cy="5457800"/>
          </a:xfrm>
        </p:spPr>
        <p:txBody>
          <a:bodyPr/>
          <a:lstStyle/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iu" sz="2800" b="0" dirty="0"/>
              <a:t>ᑎᓚᓐ ᐱᔨᑦᑎᕋᖅᑎᖏᑦ ᓯᕗᓪᓕᖅᐹᖅᓯᐅᑎᒥᒃ ᐸᕐᓇᐅᑎᓕᐅᖁᔭᐅᓚᐅᖅᑐᑦ ᐃᒪᓕᕆᕝᕕᒃᓴᒥᒃ ᐊᒻᒪ ᐱᕈᖅᑎᑦᑎᓗᑎᒃ ᐱᓕᕆᐊᒃᓴᐅᓂᖓᓄᑦ ᓇᓗᓇᐃᔭᖅᓯᔾᔪᑎᒥᒃ</a:t>
            </a:r>
          </a:p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iu" sz="2800" b="0" dirty="0"/>
              <a:t>ᑖᓐᓇ ᓯᕗᓪᓕᖅᐹᖅᓯᐅᑎᒧᑦ ᐱᒋᐊᕈᑕᐅᓂᖓ ᐃᓚᖃᖅᑐᖅ: </a:t>
            </a:r>
          </a:p>
          <a:p>
            <a:pPr marL="1393200" lvl="1" indent="-457200" rtl="0">
              <a:buFont typeface="Arial" panose="020B0604020202020204" pitchFamily="34" charset="0"/>
              <a:buChar char="•"/>
            </a:pPr>
            <a:r>
              <a:rPr lang="iu" sz="2800" dirty="0">
                <a:latin typeface="Calibri" pitchFamily="34" charset="0"/>
                <a:cs typeface="Calibri" pitchFamily="34" charset="0"/>
              </a:rPr>
              <a:t>ᓇᓗᓇᐃᖅᓯᓂᖅ ᓄᓇᐅᑉ ᖃᓄᐃᓕᖓᓂᖓᓂᒃ ᑕᐅᑦᑐᒃᓴᖓᓄᑦ ᐸᕐᓇᓕᕈᓂ </a:t>
            </a:r>
          </a:p>
          <a:p>
            <a:pPr marL="1393200" lvl="1" indent="-457200" rtl="0">
              <a:buFont typeface="Arial" panose="020B0604020202020204" pitchFamily="34" charset="0"/>
              <a:buChar char="•"/>
            </a:pPr>
            <a:r>
              <a:rPr lang="iu" sz="2800" dirty="0">
                <a:latin typeface="Calibri" pitchFamily="34" charset="0"/>
                <a:cs typeface="Calibri" pitchFamily="34" charset="0"/>
              </a:rPr>
              <a:t>ᖃᓄᖅ ᓴᓇᓯᒪᓇᔭᕐᓂᖓᓄᑦ ᑎᑎᕋᐅᔭᕐᓗᓂ ᖃᔅᓯᓂᒃ ᓇᓪᓕᕌᒐᒃᓴᓂᒃ </a:t>
            </a:r>
          </a:p>
          <a:p>
            <a:pPr marL="1393200" lvl="1" indent="-457200" rtl="0">
              <a:buFont typeface="Arial" panose="020B0604020202020204" pitchFamily="34" charset="0"/>
              <a:buChar char="•"/>
            </a:pPr>
            <a:r>
              <a:rPr lang="iu" sz="2800" dirty="0">
                <a:latin typeface="Calibri" pitchFamily="34" charset="0"/>
                <a:cs typeface="Calibri" pitchFamily="34" charset="0"/>
              </a:rPr>
              <a:t>ᐱᕙᒌᔭᕐᓗᒍ ᐊᑐᔅᓲᔭᕈᓐᓇᕐᓂᖓᓄᑦ ᐊᑭᖓᑕ ᒥᒃᓴᐅᓯᖅᑕᐅᓇᔭᕐᓂᖏᓐᓂᒃ</a:t>
            </a:r>
          </a:p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iu" sz="2800" b="0" dirty="0"/>
              <a:t>ᓄᑖᖅ ᐃᒪᓕᕆᕝᕕᒃ ᒪᓕᖕᓂᐊᖅᑐᖅ ᒐᕙᒪᑐᖃᒃᑯᑦ ᒪᓕᒋᐊᓕᖏᓐᓂᒃ ᐊᒻᒪ ᓄᓇᕗᒻᒥ ᐊᑐᐊᒐᕐᓂᒃ</a:t>
            </a:r>
            <a:endParaRPr lang="en-CA" sz="2800" dirty="0"/>
          </a:p>
          <a:p>
            <a:endParaRPr lang="iu-Cans-CA" sz="3600" noProof="0" dirty="0">
              <a:latin typeface="Euphemia" panose="020B05030401020201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60959" y="574229"/>
            <a:ext cx="7992888" cy="2160240"/>
          </a:xfrm>
        </p:spPr>
        <p:txBody>
          <a:bodyPr/>
          <a:lstStyle/>
          <a:p>
            <a:pPr rtl="0"/>
            <a:r>
              <a:rPr lang="iu" sz="5400" dirty="0"/>
              <a:t>ᐱᓕᕆᐊᒃᓴᖅ ᓇᓗᓇᐃᖅᓯᒪᔪᖅ</a:t>
            </a:r>
            <a:endParaRPr lang="en-US" sz="5400" dirty="0"/>
          </a:p>
        </p:txBody>
      </p:sp>
      <p:pic>
        <p:nvPicPr>
          <p:cNvPr id="7" name="Picture 9" descr="GN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711" y="8735334"/>
            <a:ext cx="3168352" cy="11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5"/>
          <p:cNvSpPr txBox="1">
            <a:spLocks/>
          </p:cNvSpPr>
          <p:nvPr/>
        </p:nvSpPr>
        <p:spPr>
          <a:xfrm>
            <a:off x="9433967" y="756285"/>
            <a:ext cx="7340351" cy="1978184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 defTabSz="1604589" rtl="0" eaLnBrk="1" latinLnBrk="0" hangingPunct="1">
              <a:lnSpc>
                <a:spcPct val="75000"/>
              </a:lnSpc>
              <a:spcBef>
                <a:spcPct val="0"/>
              </a:spcBef>
              <a:buNone/>
              <a:defRPr sz="8000" b="1" kern="1200" spc="0" baseline="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ea typeface="+mj-ea"/>
                <a:cs typeface="Calibri" pitchFamily="34" charset="0"/>
              </a:defRPr>
            </a:lvl1pPr>
          </a:lstStyle>
          <a:p>
            <a:r>
              <a:rPr lang="en-CA" sz="5400" dirty="0"/>
              <a:t>Project Overview</a:t>
            </a:r>
            <a:endParaRPr lang="en-US" sz="5400" dirty="0"/>
          </a:p>
        </p:txBody>
      </p:sp>
      <p:sp>
        <p:nvSpPr>
          <p:cNvPr id="10" name="Content Placeholder 4"/>
          <p:cNvSpPr txBox="1">
            <a:spLocks/>
          </p:cNvSpPr>
          <p:nvPr/>
        </p:nvSpPr>
        <p:spPr>
          <a:xfrm>
            <a:off x="9401658" y="3253333"/>
            <a:ext cx="8208912" cy="4665712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604589" rtl="0" eaLnBrk="1" latinLnBrk="0" hangingPunct="1">
              <a:lnSpc>
                <a:spcPct val="110000"/>
              </a:lnSpc>
              <a:spcBef>
                <a:spcPts val="900"/>
              </a:spcBef>
              <a:buFont typeface="Arial" pitchFamily="34" charset="0"/>
              <a:buNone/>
              <a:defRPr sz="3800" b="1" kern="120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  <a:lvl2pPr marL="936000" indent="-504000" algn="l" defTabSz="1604589" rtl="0" eaLnBrk="1" latinLnBrk="0" hangingPunct="1">
              <a:spcBef>
                <a:spcPts val="900"/>
              </a:spcBef>
              <a:buFont typeface="Arial" pitchFamily="34" charset="0"/>
              <a:buChar char="–"/>
              <a:defRPr sz="35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2pPr>
            <a:lvl3pPr marL="1224000" indent="-288000" algn="l" defTabSz="1604589" rtl="0" eaLnBrk="1" latinLnBrk="0" hangingPunct="1">
              <a:spcBef>
                <a:spcPts val="9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3pPr>
            <a:lvl4pPr marL="1656000" indent="-360000" algn="l" defTabSz="1604589" rtl="0" eaLnBrk="1" latinLnBrk="0" hangingPunct="1">
              <a:spcBef>
                <a:spcPts val="900"/>
              </a:spcBef>
              <a:buFont typeface="Arial" pitchFamily="34" charset="0"/>
              <a:buChar char="–"/>
              <a:defRPr sz="32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4pPr>
            <a:lvl5pPr marL="2016000" indent="-360000" algn="l" defTabSz="1604589" rtl="0" eaLnBrk="1" latinLnBrk="0" hangingPunct="1">
              <a:spcBef>
                <a:spcPts val="900"/>
              </a:spcBef>
              <a:buFont typeface="Arial" pitchFamily="34" charset="0"/>
              <a:buChar char="»"/>
              <a:defRPr sz="32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5pPr>
            <a:lvl6pPr marL="4412620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214915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017209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819504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b="0" dirty="0"/>
              <a:t>Dillon Consulting was hired to carry out the preliminary planning for the new Water Treatment Plant and to develop a supporting Business Case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b="0" dirty="0"/>
              <a:t>This preliminary work includes: </a:t>
            </a:r>
          </a:p>
          <a:p>
            <a:pPr marL="1393200" lvl="1" indent="-457200">
              <a:buFont typeface="Arial" panose="020B0604020202020204" pitchFamily="34" charset="0"/>
              <a:buChar char="•"/>
            </a:pPr>
            <a:r>
              <a:rPr lang="en-CA" sz="2800" dirty="0">
                <a:latin typeface="Calibri" pitchFamily="34" charset="0"/>
                <a:cs typeface="Calibri" pitchFamily="34" charset="0"/>
              </a:rPr>
              <a:t>Determining the site characteristics for the design </a:t>
            </a:r>
          </a:p>
          <a:p>
            <a:pPr marL="1393200" lvl="1" indent="-457200">
              <a:buFont typeface="Arial" panose="020B0604020202020204" pitchFamily="34" charset="0"/>
              <a:buChar char="•"/>
            </a:pPr>
            <a:r>
              <a:rPr lang="en-CA" sz="2800" dirty="0">
                <a:latin typeface="Calibri" pitchFamily="34" charset="0"/>
                <a:cs typeface="Calibri" pitchFamily="34" charset="0"/>
              </a:rPr>
              <a:t>Developing schematic design options </a:t>
            </a:r>
          </a:p>
          <a:p>
            <a:pPr marL="1393200" lvl="1" indent="-457200">
              <a:buFont typeface="Arial" panose="020B0604020202020204" pitchFamily="34" charset="0"/>
              <a:buChar char="•"/>
            </a:pPr>
            <a:r>
              <a:rPr lang="en-CA" sz="2800" dirty="0">
                <a:latin typeface="Calibri" pitchFamily="34" charset="0"/>
                <a:cs typeface="Calibri" pitchFamily="34" charset="0"/>
              </a:rPr>
              <a:t>Preparing a lifecycle cost estimate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b="0" dirty="0"/>
              <a:t>New facility will meet Federal Guidelines and Territorial Regulations</a:t>
            </a:r>
            <a:endParaRPr lang="en-CA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CA" sz="2400" b="0" dirty="0"/>
          </a:p>
        </p:txBody>
      </p:sp>
    </p:spTree>
    <p:extLst>
      <p:ext uri="{BB962C8B-B14F-4D97-AF65-F5344CB8AC3E}">
        <p14:creationId xmlns:p14="http://schemas.microsoft.com/office/powerpoint/2010/main" val="13408676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38CA2D46-8802-475D-A1BE-FB18B65326B4}" type="slidenum">
              <a:rPr lang="iu-Cans-CA" smtClean="0">
                <a:latin typeface="Euphemia" panose="020B0503040102020104" pitchFamily="34" charset="0"/>
              </a:rPr>
              <a:t>5</a:t>
            </a:fld>
            <a:endParaRPr lang="iu-Cans-CA" dirty="0">
              <a:latin typeface="Euphemia" panose="020B05030401020201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20640" y="2984658"/>
            <a:ext cx="8337263" cy="5457800"/>
          </a:xfrm>
        </p:spPr>
        <p:txBody>
          <a:bodyPr/>
          <a:lstStyle/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iu" sz="2800" b="0" dirty="0"/>
              <a:t>ᓇᓗᓇᐃᖅᑕᐅᓯᒪᔪᑦ ᐱᓕᕆᐊᒃᓴᑦ ᐅᑯᓂᖓ ᐃᓚᖃᖅᐳᑦ:</a:t>
            </a:r>
          </a:p>
          <a:p>
            <a:pPr marL="1177200" lvl="3" indent="-457200" rtl="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iu" sz="2800" dirty="0">
                <a:latin typeface="Calibri" pitchFamily="34" charset="0"/>
                <a:cs typeface="Calibri" pitchFamily="34" charset="0"/>
              </a:rPr>
              <a:t>ᓇᓗᓇᐃᖅᑕᐅᓂᖓ</a:t>
            </a:r>
            <a:r>
              <a:rPr lang="iu" sz="2800" b="0" dirty="0">
                <a:latin typeface="Calibri" pitchFamily="34" charset="0"/>
                <a:cs typeface="Calibri" pitchFamily="34" charset="0"/>
              </a:rPr>
              <a:t> ᐃᓂᐅᔪᒥᑦ ᖃᓄᐃᓕᖓᓂᖏᑦ (ᓄᓇᐅᑉ ᖃᓄᐃᑦᑑᓂᖓ, ᐊᕙᑎᓕᕆᓂᖅ, ᐃᑦᑕᕐᓂᓴᓕᕆᓂᖅ ᐊᓯᖏᓪᓗ) </a:t>
            </a:r>
          </a:p>
          <a:p>
            <a:pPr marL="1177200" lvl="3" indent="-457200" rtl="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iu" sz="2800" b="0" dirty="0">
                <a:latin typeface="Calibri" pitchFamily="34" charset="0"/>
                <a:cs typeface="Calibri" pitchFamily="34" charset="0"/>
              </a:rPr>
              <a:t>ᐃᒪᕐᒥᒃ ᖃᐅᔨᓴᕐᓂᖅ ᒫᓐᓇ ᐃᒥᖅᑖᕐᕕᐅᓲᒥ ᐃᑎᓂᖓ ᐊᑯᓂᐅᔪᒧᑦ ᓈᒻᒪᖕᒪᖔᖅ</a:t>
            </a:r>
          </a:p>
          <a:p>
            <a:pPr marL="1177200" lvl="3" indent="-457200" rtl="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iu" sz="2800" b="0" dirty="0">
                <a:latin typeface="Calibri" pitchFamily="34" charset="0"/>
                <a:cs typeface="Calibri" pitchFamily="34" charset="0"/>
              </a:rPr>
              <a:t>ᖃᐅᔨᒪᓕᕐᓗᒋᑦ ᐋᖅᑭᒃᓯᒪᓂᒃᓴᖓᓄᑦ ᐱᔭᐅᔭᕆᐊᓖᑦ ᐃᒪᕐᒧᑦ ᓴᓗᒻᒪᖅᓴᐃᕕᖕᒧᑦ </a:t>
            </a:r>
          </a:p>
          <a:p>
            <a:pPr marL="1177200" lvl="3" indent="-457200" rtl="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iu" sz="2800" b="0" dirty="0">
                <a:latin typeface="Calibri" pitchFamily="34" charset="0"/>
                <a:cs typeface="Calibri" pitchFamily="34" charset="0"/>
              </a:rPr>
              <a:t>ᓇᓕᖅᑳᒐᒃᓴᓂᒃ ᓴᓗᒻᒪᖅᓴᐅᑎᓂᒃ ᓇᓗᓇᐃᕐᓗᒋᑦ ᓇᓕᐊᒡᓗ ᐊᑐᓕᖁᔭᐅᔪᖅ ᖃᓄᐃᓕᐅᕈᑕᐅᔭᕆᐊᖃᕐᒪᖔᖅ </a:t>
            </a:r>
          </a:p>
          <a:p>
            <a:pPr marL="1177200" lvl="3" indent="-457200" rtl="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iu" sz="2800" dirty="0">
                <a:latin typeface="Calibri" pitchFamily="34" charset="0"/>
                <a:cs typeface="Calibri" pitchFamily="34" charset="0"/>
              </a:rPr>
              <a:t>ᐋᖅᑭᒃᓯᓗᓂ ᐊᑭᑐᔫᑎᓄᑦ ᑮᓇᐅᔭᖃᖅᑎᑕᐅᔾᔪᑎᒃᓴᓂᒃ ᑐᒃᓯᕋᐅᑎᒥᒃ</a:t>
            </a:r>
            <a:endParaRPr lang="en-US" sz="2800" b="0" dirty="0">
              <a:latin typeface="Calibri" pitchFamily="34" charset="0"/>
              <a:cs typeface="Calibri" pitchFamily="34" charset="0"/>
            </a:endParaRPr>
          </a:p>
          <a:p>
            <a:endParaRPr lang="iu-Cans-CA" sz="3600" noProof="0" dirty="0">
              <a:latin typeface="Euphemia" panose="020B05030401020201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60959" y="574229"/>
            <a:ext cx="7992888" cy="2160240"/>
          </a:xfrm>
        </p:spPr>
        <p:txBody>
          <a:bodyPr/>
          <a:lstStyle/>
          <a:p>
            <a:pPr rtl="0"/>
            <a:r>
              <a:rPr lang="iu" sz="5400" dirty="0"/>
              <a:t>ᐱᓕᕆᐊᒃᓴᖅ ᓇᓗᓇᐃᖅᓯᒪᔪᖅ</a:t>
            </a:r>
            <a:endParaRPr lang="en-US" sz="5400" dirty="0"/>
          </a:p>
        </p:txBody>
      </p:sp>
      <p:pic>
        <p:nvPicPr>
          <p:cNvPr id="7" name="Picture 9" descr="GN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9871" y="8874949"/>
            <a:ext cx="3168352" cy="11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5"/>
          <p:cNvSpPr txBox="1">
            <a:spLocks/>
          </p:cNvSpPr>
          <p:nvPr/>
        </p:nvSpPr>
        <p:spPr>
          <a:xfrm>
            <a:off x="9433967" y="756285"/>
            <a:ext cx="7340351" cy="1978184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 defTabSz="1604589" rtl="0" eaLnBrk="1" latinLnBrk="0" hangingPunct="1">
              <a:lnSpc>
                <a:spcPct val="75000"/>
              </a:lnSpc>
              <a:spcBef>
                <a:spcPct val="0"/>
              </a:spcBef>
              <a:buNone/>
              <a:defRPr sz="8000" b="1" kern="1200" spc="0" baseline="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ea typeface="+mj-ea"/>
                <a:cs typeface="Calibri" pitchFamily="34" charset="0"/>
              </a:defRPr>
            </a:lvl1pPr>
          </a:lstStyle>
          <a:p>
            <a:r>
              <a:rPr lang="en-CA" sz="5400" dirty="0"/>
              <a:t>Project Overview</a:t>
            </a:r>
            <a:endParaRPr lang="en-US" sz="5400" dirty="0"/>
          </a:p>
        </p:txBody>
      </p:sp>
      <p:sp>
        <p:nvSpPr>
          <p:cNvPr id="10" name="Content Placeholder 4"/>
          <p:cNvSpPr txBox="1">
            <a:spLocks/>
          </p:cNvSpPr>
          <p:nvPr/>
        </p:nvSpPr>
        <p:spPr>
          <a:xfrm>
            <a:off x="9145935" y="2950493"/>
            <a:ext cx="8470860" cy="4665712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604589" rtl="0" eaLnBrk="1" latinLnBrk="0" hangingPunct="1">
              <a:lnSpc>
                <a:spcPct val="110000"/>
              </a:lnSpc>
              <a:spcBef>
                <a:spcPts val="900"/>
              </a:spcBef>
              <a:buFont typeface="Arial" pitchFamily="34" charset="0"/>
              <a:buNone/>
              <a:defRPr sz="3800" b="1" kern="120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  <a:lvl2pPr marL="936000" indent="-504000" algn="l" defTabSz="1604589" rtl="0" eaLnBrk="1" latinLnBrk="0" hangingPunct="1">
              <a:spcBef>
                <a:spcPts val="900"/>
              </a:spcBef>
              <a:buFont typeface="Arial" pitchFamily="34" charset="0"/>
              <a:buChar char="–"/>
              <a:defRPr sz="35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2pPr>
            <a:lvl3pPr marL="1224000" indent="-288000" algn="l" defTabSz="1604589" rtl="0" eaLnBrk="1" latinLnBrk="0" hangingPunct="1">
              <a:spcBef>
                <a:spcPts val="9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3pPr>
            <a:lvl4pPr marL="1656000" indent="-360000" algn="l" defTabSz="1604589" rtl="0" eaLnBrk="1" latinLnBrk="0" hangingPunct="1">
              <a:spcBef>
                <a:spcPts val="900"/>
              </a:spcBef>
              <a:buFont typeface="Arial" pitchFamily="34" charset="0"/>
              <a:buChar char="–"/>
              <a:defRPr sz="32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4pPr>
            <a:lvl5pPr marL="2016000" indent="-360000" algn="l" defTabSz="1604589" rtl="0" eaLnBrk="1" latinLnBrk="0" hangingPunct="1">
              <a:spcBef>
                <a:spcPts val="900"/>
              </a:spcBef>
              <a:buFont typeface="Arial" pitchFamily="34" charset="0"/>
              <a:buChar char="»"/>
              <a:defRPr sz="32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5pPr>
            <a:lvl6pPr marL="4412620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214915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017209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819504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0" dirty="0"/>
              <a:t>Specific tasks for the project include:</a:t>
            </a:r>
          </a:p>
          <a:p>
            <a:pPr marL="1177200" lvl="3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Calibri" pitchFamily="34" charset="0"/>
                <a:cs typeface="Calibri" pitchFamily="34" charset="0"/>
              </a:rPr>
              <a:t>Confirmation</a:t>
            </a:r>
            <a:r>
              <a:rPr lang="en-US" sz="2800" b="0" dirty="0">
                <a:latin typeface="Calibri" pitchFamily="34" charset="0"/>
                <a:cs typeface="Calibri" pitchFamily="34" charset="0"/>
              </a:rPr>
              <a:t> of Site Conditions (Geotechnical, Environmental, Archeological etc. ) </a:t>
            </a:r>
          </a:p>
          <a:p>
            <a:pPr marL="1177200" lvl="3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800" b="0" dirty="0">
                <a:latin typeface="Calibri" pitchFamily="34" charset="0"/>
                <a:cs typeface="Calibri" pitchFamily="34" charset="0"/>
              </a:rPr>
              <a:t>Hydrology study on the existing water source to determine its long-term water security</a:t>
            </a:r>
          </a:p>
          <a:p>
            <a:pPr marL="1177200" lvl="3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800" b="0" dirty="0">
                <a:latin typeface="Calibri" pitchFamily="34" charset="0"/>
                <a:cs typeface="Calibri" pitchFamily="34" charset="0"/>
              </a:rPr>
              <a:t>Determine the design requirements for the Water Treatment Plant </a:t>
            </a:r>
          </a:p>
          <a:p>
            <a:pPr marL="1177200" lvl="3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800" b="0" dirty="0">
                <a:latin typeface="Calibri" pitchFamily="34" charset="0"/>
                <a:cs typeface="Calibri" pitchFamily="34" charset="0"/>
              </a:rPr>
              <a:t>Develop treatment options and recommend an approach </a:t>
            </a:r>
          </a:p>
          <a:p>
            <a:pPr marL="1177200" lvl="3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Calibri" pitchFamily="34" charset="0"/>
                <a:cs typeface="Calibri" pitchFamily="34" charset="0"/>
              </a:rPr>
              <a:t>Develop a cost estimate for the capital funding request</a:t>
            </a:r>
            <a:endParaRPr lang="en-US" sz="2800" b="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9437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38CA2D46-8802-475D-A1BE-FB18B65326B4}" type="slidenum">
              <a:rPr lang="iu-Cans-CA" smtClean="0">
                <a:latin typeface="Euphemia" panose="020B0503040102020104" pitchFamily="34" charset="0"/>
              </a:rPr>
              <a:t>6</a:t>
            </a:fld>
            <a:endParaRPr lang="iu-Cans-CA" dirty="0">
              <a:latin typeface="Euphemia" panose="020B05030401020201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60959" y="3253333"/>
            <a:ext cx="7992888" cy="5457800"/>
          </a:xfrm>
        </p:spPr>
        <p:txBody>
          <a:bodyPr/>
          <a:lstStyle/>
          <a:p>
            <a:pPr rtl="0"/>
            <a:r>
              <a:rPr lang="iu" sz="2800" b="0" dirty="0"/>
              <a:t>ᖃᔅᓯᑲᓪᓚᐃᑦ ᓄᓇᓖᑦ ᓴᓇᔭᐅᓯᒪᕗᑦ ᐱᕙᒌᔭᖅᑕᐅᓂᐊᖅᐳᓪᓘᓐᓃᑦ ᓴᓇᔭᐅᔪᒪᓪᓗᑎᒃ ᐊᑐᖅᑐᖃᕐᓗᓂ ᐊᔾᔨᑲᓴᖏᓐᓂᒃ ᑲᔪᓯᐊᔾᔪᑕᐅᕙᒃᑐᓂᒃ:</a:t>
            </a:r>
          </a:p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iu" sz="2800" b="0" dirty="0"/>
              <a:t>ᑎᑭᕋᕐᔪᐊᖅ – ᓴᓇᔭᐅᔪᖅ </a:t>
            </a:r>
          </a:p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iu" sz="2800" b="0" dirty="0"/>
              <a:t>ᐊᐅᓱᐃᑦᑐᖅ − ᐸᕐᓇᒃᑕᐅᔪᖅ ᓴᓇᔭᐅᓯᒋᐊᓛᖅᖢᓂ 2025−ᒥ</a:t>
            </a:r>
          </a:p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iu" sz="2800" b="0" dirty="0"/>
              <a:t>ᐃᒃᐱᐊᕐᔪᒃ − ᐸᕐᓇᒃᑕᐅᔪᖅ ᓴᓇᔭᐅᓯᒋᐊᓛᖅᖢᓂ 2025−ᒥ</a:t>
            </a:r>
          </a:p>
          <a:p>
            <a:endParaRPr lang="iu-Cans-CA" sz="3600" noProof="0" dirty="0">
              <a:latin typeface="Euphemia" panose="020B05030401020201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60959" y="574229"/>
            <a:ext cx="7992888" cy="2160240"/>
          </a:xfrm>
        </p:spPr>
        <p:txBody>
          <a:bodyPr/>
          <a:lstStyle/>
          <a:p>
            <a:pPr rtl="0"/>
            <a:r>
              <a:rPr lang="iu" sz="5400" dirty="0"/>
              <a:t>ᖃᖓᑦᑎᐊᓕᓴᑦ ᐊᔾᔨᐸᓗᖏᑦ ᐱᓕᕆᐊᒃᓴᑦ</a:t>
            </a:r>
          </a:p>
        </p:txBody>
      </p:sp>
      <p:pic>
        <p:nvPicPr>
          <p:cNvPr id="7" name="Picture 9" descr="GN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693" y="8692647"/>
            <a:ext cx="3168352" cy="11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5"/>
          <p:cNvSpPr txBox="1">
            <a:spLocks/>
          </p:cNvSpPr>
          <p:nvPr/>
        </p:nvSpPr>
        <p:spPr>
          <a:xfrm>
            <a:off x="9433967" y="756285"/>
            <a:ext cx="7340351" cy="1978184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 defTabSz="1604589" rtl="0" eaLnBrk="1" latinLnBrk="0" hangingPunct="1">
              <a:lnSpc>
                <a:spcPct val="75000"/>
              </a:lnSpc>
              <a:spcBef>
                <a:spcPct val="0"/>
              </a:spcBef>
              <a:buNone/>
              <a:defRPr sz="8000" b="1" kern="1200" spc="0" baseline="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ea typeface="+mj-ea"/>
                <a:cs typeface="Calibri" pitchFamily="34" charset="0"/>
              </a:defRPr>
            </a:lvl1pPr>
          </a:lstStyle>
          <a:p>
            <a:r>
              <a:rPr lang="en-US" sz="5400" dirty="0"/>
              <a:t>Recent Similar Projects</a:t>
            </a:r>
          </a:p>
        </p:txBody>
      </p:sp>
      <p:sp>
        <p:nvSpPr>
          <p:cNvPr id="10" name="Content Placeholder 4"/>
          <p:cNvSpPr txBox="1">
            <a:spLocks/>
          </p:cNvSpPr>
          <p:nvPr/>
        </p:nvSpPr>
        <p:spPr>
          <a:xfrm>
            <a:off x="9401658" y="3253333"/>
            <a:ext cx="8208912" cy="4665712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604589" rtl="0" eaLnBrk="1" latinLnBrk="0" hangingPunct="1">
              <a:lnSpc>
                <a:spcPct val="110000"/>
              </a:lnSpc>
              <a:spcBef>
                <a:spcPts val="900"/>
              </a:spcBef>
              <a:buFont typeface="Arial" pitchFamily="34" charset="0"/>
              <a:buNone/>
              <a:defRPr sz="3800" b="1" kern="120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  <a:lvl2pPr marL="936000" indent="-504000" algn="l" defTabSz="1604589" rtl="0" eaLnBrk="1" latinLnBrk="0" hangingPunct="1">
              <a:spcBef>
                <a:spcPts val="900"/>
              </a:spcBef>
              <a:buFont typeface="Arial" pitchFamily="34" charset="0"/>
              <a:buChar char="–"/>
              <a:defRPr sz="35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2pPr>
            <a:lvl3pPr marL="1224000" indent="-288000" algn="l" defTabSz="1604589" rtl="0" eaLnBrk="1" latinLnBrk="0" hangingPunct="1">
              <a:spcBef>
                <a:spcPts val="9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3pPr>
            <a:lvl4pPr marL="1656000" indent="-360000" algn="l" defTabSz="1604589" rtl="0" eaLnBrk="1" latinLnBrk="0" hangingPunct="1">
              <a:spcBef>
                <a:spcPts val="900"/>
              </a:spcBef>
              <a:buFont typeface="Arial" pitchFamily="34" charset="0"/>
              <a:buChar char="–"/>
              <a:defRPr sz="32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4pPr>
            <a:lvl5pPr marL="2016000" indent="-360000" algn="l" defTabSz="1604589" rtl="0" eaLnBrk="1" latinLnBrk="0" hangingPunct="1">
              <a:spcBef>
                <a:spcPts val="900"/>
              </a:spcBef>
              <a:buFont typeface="Arial" pitchFamily="34" charset="0"/>
              <a:buChar char="»"/>
              <a:defRPr sz="32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5pPr>
            <a:lvl6pPr marL="4412620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214915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017209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819504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sz="2800" b="0" dirty="0"/>
              <a:t>Several communities are constructed or plan to be constructed using similar processes: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b="0" dirty="0"/>
              <a:t>Whale Cove– Constructed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b="0" dirty="0"/>
              <a:t>Grise Fiord – Planned for construction to start 2025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b="0" dirty="0"/>
              <a:t>Arctic Bay – Planned for construction to start 2025</a:t>
            </a:r>
          </a:p>
          <a:p>
            <a:endParaRPr lang="en-CA" sz="2800" dirty="0">
              <a:highlight>
                <a:srgbClr val="FFFF00"/>
              </a:highligh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CA" sz="2400" b="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EFB898-564F-BA95-8411-78F9A184A2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9436" y="7113146"/>
            <a:ext cx="7105490" cy="295232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F2863D0-E664-F537-E700-DB265978A2F4}"/>
              </a:ext>
            </a:extLst>
          </p:cNvPr>
          <p:cNvSpPr txBox="1"/>
          <p:nvPr/>
        </p:nvSpPr>
        <p:spPr>
          <a:xfrm>
            <a:off x="10370071" y="9321165"/>
            <a:ext cx="38186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u" sz="2000" dirty="0">
                <a:solidFill>
                  <a:schemeClr val="accent5"/>
                </a:solidFill>
              </a:rPr>
              <a:t>ᑎᑭᕋᕐᔪᐊᖅ </a:t>
            </a:r>
          </a:p>
          <a:p>
            <a:r>
              <a:rPr lang="en-US" sz="2000" dirty="0">
                <a:solidFill>
                  <a:schemeClr val="accent5"/>
                </a:solidFill>
              </a:rPr>
              <a:t>Whale Cove </a:t>
            </a:r>
            <a:endParaRPr lang="en-CA" sz="2000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574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38CA2D46-8802-475D-A1BE-FB18B65326B4}" type="slidenum">
              <a:rPr lang="iu-Cans-CA" smtClean="0">
                <a:latin typeface="Euphemia" panose="020B0503040102020104" pitchFamily="34" charset="0"/>
              </a:rPr>
              <a:t>7</a:t>
            </a:fld>
            <a:endParaRPr lang="iu-Cans-CA" dirty="0">
              <a:latin typeface="Euphemia" panose="020B05030401020201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93268" y="3253333"/>
            <a:ext cx="7960579" cy="5457800"/>
          </a:xfrm>
        </p:spPr>
        <p:txBody>
          <a:bodyPr/>
          <a:lstStyle/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iu" sz="2800" b="0" dirty="0"/>
              <a:t>ᐃᒪᓕᕆᕝᕕᒃ ᑲᓇᑕᒥ ᐃᒪᑦᑎᐊᕙᓕᕆᓂᕐᒧᑦ ᒪᓕᒋᐊᓕᒃ ᑲᓇᑕᒥᐅᓕᒫᑦ ᐃᒪᑦᑎᐊᕙᖃᕆᐊᖃᕐᓂᖏᓐᓄᑦ</a:t>
            </a:r>
          </a:p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iu" sz="2800" b="0" dirty="0"/>
              <a:t>ᓄᓇᕗᒻᒥ ᒪᓕᒃᑕᐅᒋᐊᖃᖅᑐᖅ ᐃᒪᕐᒧᑦ ᓴᓗᒻᒪᖅᓴᐃᕕᒃ ᖃᐅᔨᓴᖅᑕᐅᓂᐊᖅᑐᖅ ᑲᖏᖅᑐᒑᐱᖕᒥᐅᑦ ᖃᐅᔨᒪᔭᒥᓂᒃ ᑐᓴᖅᑎᑦᑎᓗᑎᒃ ᐊᔾᔨᐸᓗᖏᓐᓂᒃ ᐱᓕᕆᔾᔪᑎᓕᖕᓂᒃ. </a:t>
            </a:r>
          </a:p>
          <a:p>
            <a:pPr marL="457200" indent="-457200" rtl="0">
              <a:buFont typeface="Arial" panose="020B0604020202020204" pitchFamily="34" charset="0"/>
              <a:buChar char="•"/>
            </a:pPr>
            <a:r>
              <a:rPr lang="iu" sz="2800" b="0" dirty="0"/>
              <a:t>ᓄᓇᕗᒻᒥ ᒪᓕᒃᑕᐅᒋᐊᖃᖅᑐᖅ ᐃᒪᕐᒧᑦ ᓴᓗᒻᒪᖅᓴᐃᕝᕕᖕᓄᑦ ᐱᓕᕆᐊᖑᓪᓗᐊᑕᖅᐸᒃᑐᑦ: ᖃᐅᔨᓴᖅᓯᓂᖅ, ᐱᕈᖅᑐᓂᒃ ᐲᔭᐃᓂᖅ, ᓱᕈᐃᔭᐃᓂᖅ, ᐊᒻᒪᓗ ᐃᕐᕈᖅᑐᐃᔾᔪᑎᓕᖅᓯᓂᖅ + ᓯᕿᓂᐅᑉ ᖃᐅᒪᖓᓂᒃ/ᐆᓇᕐᓂᖓᓂᒃ ᖁᐱᕐᕈᐃᔭᐃᓂᖅ </a:t>
            </a:r>
          </a:p>
          <a:p>
            <a:endParaRPr lang="iu-Cans-CA" sz="3600" noProof="0" dirty="0">
              <a:latin typeface="Euphemia" panose="020B05030401020201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60959" y="574229"/>
            <a:ext cx="7992888" cy="2160240"/>
          </a:xfrm>
        </p:spPr>
        <p:txBody>
          <a:bodyPr/>
          <a:lstStyle/>
          <a:p>
            <a:pPr rtl="0"/>
            <a:r>
              <a:rPr lang="iu" sz="5400" dirty="0"/>
              <a:t>ᐃᕐᕈᖅᑐᐃᔾᔪᑎ</a:t>
            </a:r>
            <a:br>
              <a:rPr lang="iu" sz="5400" dirty="0"/>
            </a:br>
            <a:r>
              <a:rPr lang="iu" sz="5400" dirty="0"/>
              <a:t>ᐃᒪᑦᑎᐊᕙᓕᐅᕈᑦ </a:t>
            </a:r>
            <a:endParaRPr lang="en-US" sz="5400" dirty="0"/>
          </a:p>
        </p:txBody>
      </p:sp>
      <p:pic>
        <p:nvPicPr>
          <p:cNvPr id="7" name="Picture 9" descr="GN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693" y="8692647"/>
            <a:ext cx="3168352" cy="11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5"/>
          <p:cNvSpPr txBox="1">
            <a:spLocks/>
          </p:cNvSpPr>
          <p:nvPr/>
        </p:nvSpPr>
        <p:spPr>
          <a:xfrm>
            <a:off x="9433967" y="756285"/>
            <a:ext cx="7340351" cy="1978184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 defTabSz="1604589" rtl="0" eaLnBrk="1" latinLnBrk="0" hangingPunct="1">
              <a:lnSpc>
                <a:spcPct val="75000"/>
              </a:lnSpc>
              <a:spcBef>
                <a:spcPct val="0"/>
              </a:spcBef>
              <a:buNone/>
              <a:defRPr sz="8000" b="1" kern="1200" spc="0" baseline="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ea typeface="+mj-ea"/>
                <a:cs typeface="Calibri" pitchFamily="34" charset="0"/>
              </a:defRPr>
            </a:lvl1pPr>
          </a:lstStyle>
          <a:p>
            <a:r>
              <a:rPr lang="en-CA" sz="5400" dirty="0"/>
              <a:t>Treatment System </a:t>
            </a:r>
            <a:endParaRPr lang="en-US" sz="5400" dirty="0"/>
          </a:p>
        </p:txBody>
      </p:sp>
      <p:sp>
        <p:nvSpPr>
          <p:cNvPr id="10" name="Content Placeholder 4"/>
          <p:cNvSpPr txBox="1">
            <a:spLocks/>
          </p:cNvSpPr>
          <p:nvPr/>
        </p:nvSpPr>
        <p:spPr>
          <a:xfrm>
            <a:off x="9401658" y="3253333"/>
            <a:ext cx="8208912" cy="5832648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604589" rtl="0" eaLnBrk="1" latinLnBrk="0" hangingPunct="1">
              <a:lnSpc>
                <a:spcPct val="110000"/>
              </a:lnSpc>
              <a:spcBef>
                <a:spcPts val="900"/>
              </a:spcBef>
              <a:buFont typeface="Arial" pitchFamily="34" charset="0"/>
              <a:buNone/>
              <a:defRPr sz="3800" b="1" kern="120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  <a:lvl2pPr marL="936000" indent="-504000" algn="l" defTabSz="1604589" rtl="0" eaLnBrk="1" latinLnBrk="0" hangingPunct="1">
              <a:spcBef>
                <a:spcPts val="900"/>
              </a:spcBef>
              <a:buFont typeface="Arial" pitchFamily="34" charset="0"/>
              <a:buChar char="–"/>
              <a:defRPr sz="35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2pPr>
            <a:lvl3pPr marL="1224000" indent="-288000" algn="l" defTabSz="1604589" rtl="0" eaLnBrk="1" latinLnBrk="0" hangingPunct="1">
              <a:spcBef>
                <a:spcPts val="9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3pPr>
            <a:lvl4pPr marL="1656000" indent="-360000" algn="l" defTabSz="1604589" rtl="0" eaLnBrk="1" latinLnBrk="0" hangingPunct="1">
              <a:spcBef>
                <a:spcPts val="900"/>
              </a:spcBef>
              <a:buFont typeface="Arial" pitchFamily="34" charset="0"/>
              <a:buChar char="–"/>
              <a:defRPr sz="32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4pPr>
            <a:lvl5pPr marL="2016000" indent="-360000" algn="l" defTabSz="1604589" rtl="0" eaLnBrk="1" latinLnBrk="0" hangingPunct="1">
              <a:spcBef>
                <a:spcPts val="900"/>
              </a:spcBef>
              <a:buFont typeface="Arial" pitchFamily="34" charset="0"/>
              <a:buChar char="»"/>
              <a:defRPr sz="32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5pPr>
            <a:lvl6pPr marL="4412620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214915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017209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819504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b="0" dirty="0"/>
              <a:t>Water treatment to achieve Health Canada's Guidelines for Canadian Drinking Water Quality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b="0" dirty="0"/>
              <a:t>Nunavut’s Standard Water Treatment Train (SWTT) will be evaluated as an option for Clyde River to have shared knowledge between communities with similar equipment.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b="0" dirty="0"/>
              <a:t>SWTT Core processes: screening, organics removal, filtration, and chlorine + Ultraviolet light disinfection </a:t>
            </a:r>
          </a:p>
        </p:txBody>
      </p:sp>
    </p:spTree>
    <p:extLst>
      <p:ext uri="{BB962C8B-B14F-4D97-AF65-F5344CB8AC3E}">
        <p14:creationId xmlns:p14="http://schemas.microsoft.com/office/powerpoint/2010/main" val="24649753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38CA2D46-8802-475D-A1BE-FB18B65326B4}" type="slidenum">
              <a:rPr lang="iu-Cans-CA" smtClean="0">
                <a:latin typeface="Euphemia" panose="020B0503040102020104" pitchFamily="34" charset="0"/>
              </a:rPr>
              <a:t>8</a:t>
            </a:fld>
            <a:endParaRPr lang="iu-Cans-CA" dirty="0">
              <a:latin typeface="Euphemia" panose="020B05030401020201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81039" y="3253333"/>
            <a:ext cx="7272808" cy="5457800"/>
          </a:xfrm>
        </p:spPr>
        <p:txBody>
          <a:bodyPr/>
          <a:lstStyle/>
          <a:p>
            <a:pPr marL="457200" lvl="1" indent="-457200" rtl="0">
              <a:lnSpc>
                <a:spcPct val="110000"/>
              </a:lnSpc>
              <a:buFont typeface="Arial" pitchFamily="34" charset="0"/>
              <a:buChar char="•"/>
            </a:pPr>
            <a:r>
              <a:rPr lang="iu" sz="2800" dirty="0">
                <a:latin typeface="Calibri" pitchFamily="34" charset="0"/>
                <a:cs typeface="Calibri" pitchFamily="34" charset="0"/>
              </a:rPr>
              <a:t>ᐊᑕᐅᓰᓐᓇᓕᓂᖅ ᐊᒻᒪ ᐊᓯᔾᔨᕈᓐᓇᕐᓂᖅ ᐱᒻᒪᕆᐅᔪᑦ </a:t>
            </a:r>
          </a:p>
          <a:p>
            <a:pPr marL="457200" lvl="1" indent="-457200" rtl="0">
              <a:lnSpc>
                <a:spcPct val="110000"/>
              </a:lnSpc>
              <a:buFont typeface="Arial" pitchFamily="34" charset="0"/>
              <a:buChar char="•"/>
            </a:pPr>
            <a:r>
              <a:rPr lang="iu" sz="2800" dirty="0">
                <a:latin typeface="Calibri" pitchFamily="34" charset="0"/>
                <a:cs typeface="Calibri" pitchFamily="34" charset="0"/>
              </a:rPr>
              <a:t>1-2 ᐅᓪᓗᐃᑦ ᐃᒪᑦᑎᐊᕙᒃ ᐅᑕᖅᑭᓕᖅᑐᖅ, 20−ᒥᓂᑦ ᐅᑕᖅᑭᖃᑦᑕᖅᖢᑎᒃ ᐃᒥᖅᑕᖅᑎᓂᒃ ᐃᒻᒥᖅᓯᙱᓐᓂᕐᒥᓂᒃ </a:t>
            </a:r>
          </a:p>
          <a:p>
            <a:pPr marL="457200" lvl="1" indent="-457200" rtl="0">
              <a:lnSpc>
                <a:spcPct val="110000"/>
              </a:lnSpc>
              <a:buFont typeface="Arial" pitchFamily="34" charset="0"/>
              <a:buChar char="•"/>
            </a:pPr>
            <a:r>
              <a:rPr lang="iu" sz="2800" dirty="0">
                <a:latin typeface="Calibri" pitchFamily="34" charset="0"/>
                <a:cs typeface="Calibri" pitchFamily="34" charset="0"/>
              </a:rPr>
              <a:t>ᓴᓇᓯᒪᔪᖅ ᓯᕗᓂᒃᓴᖓ ᓄᓇᓕᐅᑉ ᐱᕈᕐᓂᒃᓴᖓ ᐃᓄᒋᐊᒃᓯᕙᓪᓕᐊᓂᒃᑯᑦ ᒪᓕᒃᑕᐅᓪᓗᓂ </a:t>
            </a:r>
          </a:p>
          <a:p>
            <a:pPr marL="457200" lvl="1" indent="-457200" rtl="0">
              <a:lnSpc>
                <a:spcPct val="110000"/>
              </a:lnSpc>
              <a:buFont typeface="Arial" pitchFamily="34" charset="0"/>
              <a:buChar char="•"/>
            </a:pPr>
            <a:r>
              <a:rPr lang="iu" sz="2800" dirty="0">
                <a:latin typeface="Calibri" pitchFamily="34" charset="0"/>
                <a:cs typeface="Calibri" pitchFamily="34" charset="0"/>
              </a:rPr>
              <a:t>ᐃᑭᑦᑐᒧᑦ ᑯᕕᔪᖅ ᖄᖐᓪᓗᓂ ᐃᒪᕐᒧᑦ ᓴᓗᒻᒪᖅᓴᐃᕝᕕᒃ ᑐᐊᕕᕐᓇᖅᑐᖃᓕᖅᐸᑦ </a:t>
            </a:r>
          </a:p>
          <a:p>
            <a:endParaRPr lang="iu-Cans-CA" sz="3600" noProof="0" dirty="0">
              <a:latin typeface="Euphemia" panose="020B05030401020201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60959" y="574229"/>
            <a:ext cx="7992888" cy="2160240"/>
          </a:xfrm>
        </p:spPr>
        <p:txBody>
          <a:bodyPr/>
          <a:lstStyle/>
          <a:p>
            <a:pPr rtl="0"/>
            <a:r>
              <a:rPr lang="iu" sz="5400" dirty="0"/>
              <a:t>ᐃᒥᕐᒥᑦ ᓴᓗᒪᖅᓴᐃᕕᐅᑉ ᐋᖅᑭᑦᓯᒪᓂᖓ </a:t>
            </a:r>
            <a:endParaRPr lang="en-US" sz="5400" dirty="0"/>
          </a:p>
        </p:txBody>
      </p:sp>
      <p:pic>
        <p:nvPicPr>
          <p:cNvPr id="7" name="Picture 9" descr="GN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693" y="8692647"/>
            <a:ext cx="3168352" cy="11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5"/>
          <p:cNvSpPr txBox="1">
            <a:spLocks/>
          </p:cNvSpPr>
          <p:nvPr/>
        </p:nvSpPr>
        <p:spPr>
          <a:xfrm>
            <a:off x="9433967" y="756285"/>
            <a:ext cx="7340351" cy="1978184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 defTabSz="1604589" rtl="0" eaLnBrk="1" latinLnBrk="0" hangingPunct="1">
              <a:lnSpc>
                <a:spcPct val="75000"/>
              </a:lnSpc>
              <a:spcBef>
                <a:spcPct val="0"/>
              </a:spcBef>
              <a:buNone/>
              <a:defRPr sz="8000" b="1" kern="1200" spc="0" baseline="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ea typeface="+mj-ea"/>
                <a:cs typeface="Calibri" pitchFamily="34" charset="0"/>
              </a:defRPr>
            </a:lvl1pPr>
          </a:lstStyle>
          <a:p>
            <a:r>
              <a:rPr lang="en-CA" sz="5400" dirty="0"/>
              <a:t>Water Treatment Plant Design </a:t>
            </a:r>
            <a:endParaRPr lang="en-US" sz="5400" dirty="0"/>
          </a:p>
        </p:txBody>
      </p:sp>
      <p:sp>
        <p:nvSpPr>
          <p:cNvPr id="10" name="Content Placeholder 4"/>
          <p:cNvSpPr txBox="1">
            <a:spLocks/>
          </p:cNvSpPr>
          <p:nvPr/>
        </p:nvSpPr>
        <p:spPr>
          <a:xfrm>
            <a:off x="9266289" y="3454549"/>
            <a:ext cx="8208912" cy="4665712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604589" rtl="0" eaLnBrk="1" latinLnBrk="0" hangingPunct="1">
              <a:lnSpc>
                <a:spcPct val="110000"/>
              </a:lnSpc>
              <a:spcBef>
                <a:spcPts val="900"/>
              </a:spcBef>
              <a:buFont typeface="Arial" pitchFamily="34" charset="0"/>
              <a:buNone/>
              <a:defRPr sz="3800" b="1" kern="120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  <a:lvl2pPr marL="936000" indent="-504000" algn="l" defTabSz="1604589" rtl="0" eaLnBrk="1" latinLnBrk="0" hangingPunct="1">
              <a:spcBef>
                <a:spcPts val="900"/>
              </a:spcBef>
              <a:buFont typeface="Arial" pitchFamily="34" charset="0"/>
              <a:buChar char="–"/>
              <a:defRPr sz="35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2pPr>
            <a:lvl3pPr marL="1224000" indent="-288000" algn="l" defTabSz="1604589" rtl="0" eaLnBrk="1" latinLnBrk="0" hangingPunct="1">
              <a:spcBef>
                <a:spcPts val="9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3pPr>
            <a:lvl4pPr marL="1656000" indent="-360000" algn="l" defTabSz="1604589" rtl="0" eaLnBrk="1" latinLnBrk="0" hangingPunct="1">
              <a:spcBef>
                <a:spcPts val="900"/>
              </a:spcBef>
              <a:buFont typeface="Arial" pitchFamily="34" charset="0"/>
              <a:buChar char="–"/>
              <a:defRPr sz="32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4pPr>
            <a:lvl5pPr marL="2016000" indent="-360000" algn="l" defTabSz="1604589" rtl="0" eaLnBrk="1" latinLnBrk="0" hangingPunct="1">
              <a:spcBef>
                <a:spcPts val="900"/>
              </a:spcBef>
              <a:buFont typeface="Arial" pitchFamily="34" charset="0"/>
              <a:buChar char="»"/>
              <a:defRPr sz="32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5pPr>
            <a:lvl6pPr marL="4412620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214915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017209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819504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-457200">
              <a:lnSpc>
                <a:spcPct val="110000"/>
              </a:lnSpc>
              <a:buFont typeface="Arial" pitchFamily="34" charset="0"/>
              <a:buChar char="•"/>
            </a:pPr>
            <a:r>
              <a:rPr lang="en-CA" sz="2800" dirty="0">
                <a:latin typeface="Calibri" pitchFamily="34" charset="0"/>
                <a:cs typeface="Calibri" pitchFamily="34" charset="0"/>
              </a:rPr>
              <a:t>Redundancy and flexibility are key items</a:t>
            </a:r>
          </a:p>
          <a:p>
            <a:pPr marL="457200" lvl="1" indent="-457200">
              <a:lnSpc>
                <a:spcPct val="110000"/>
              </a:lnSpc>
              <a:buFont typeface="Arial" pitchFamily="34" charset="0"/>
              <a:buChar char="•"/>
            </a:pPr>
            <a:r>
              <a:rPr lang="en-CA" sz="2800" dirty="0">
                <a:latin typeface="Calibri" pitchFamily="34" charset="0"/>
                <a:cs typeface="Calibri" pitchFamily="34" charset="0"/>
              </a:rPr>
              <a:t>1-2 days of treated water storage, removing 20-minute hold times for water trucks </a:t>
            </a:r>
          </a:p>
          <a:p>
            <a:pPr marL="457200" lvl="1" indent="-457200">
              <a:lnSpc>
                <a:spcPct val="110000"/>
              </a:lnSpc>
              <a:buFont typeface="Arial" pitchFamily="34" charset="0"/>
              <a:buChar char="•"/>
            </a:pPr>
            <a:r>
              <a:rPr lang="en-CA" sz="2800" dirty="0">
                <a:latin typeface="Calibri" pitchFamily="34" charset="0"/>
                <a:cs typeface="Calibri" pitchFamily="34" charset="0"/>
              </a:rPr>
              <a:t>Designed for the future community size </a:t>
            </a:r>
          </a:p>
          <a:p>
            <a:pPr marL="457200" lvl="1" indent="-457200">
              <a:lnSpc>
                <a:spcPct val="110000"/>
              </a:lnSpc>
              <a:buFont typeface="Arial" pitchFamily="34" charset="0"/>
              <a:buChar char="•"/>
            </a:pPr>
            <a:r>
              <a:rPr lang="en-CA" sz="2800" dirty="0">
                <a:latin typeface="Calibri" pitchFamily="34" charset="0"/>
                <a:cs typeface="Calibri" pitchFamily="34" charset="0"/>
              </a:rPr>
              <a:t>Fire flow bypass of the water treatment plant for emergencies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4AC3EF-C230-E6D3-CB86-6A7E4248E6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4088" y="6910933"/>
            <a:ext cx="3920366" cy="279618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3F32E3D-14DF-FE03-4874-DB460BCF6C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5935" y="6821557"/>
            <a:ext cx="2619607" cy="297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16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38CA2D46-8802-475D-A1BE-FB18B65326B4}" type="slidenum">
              <a:rPr lang="iu-Cans-CA" smtClean="0">
                <a:latin typeface="Euphemia" panose="020B0503040102020104" pitchFamily="34" charset="0"/>
              </a:rPr>
              <a:t>9</a:t>
            </a:fld>
            <a:endParaRPr lang="iu-Cans-CA" dirty="0">
              <a:latin typeface="Euphemia" panose="020B05030401020201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76983" y="3209925"/>
            <a:ext cx="8424936" cy="5486400"/>
          </a:xfrm>
        </p:spPr>
        <p:txBody>
          <a:bodyPr/>
          <a:lstStyle/>
          <a:p>
            <a:pPr rtl="0"/>
            <a:r>
              <a:rPr lang="iu" sz="2800" b="0" dirty="0"/>
              <a:t>ᐱᓕᕆᐊᒃᓴᕆᔭᐅᔪᖅ ᐱᔭᕇᖅᑕᐅᓂᐊᕋᓱᒋᔭᐅᔪᖅ ᐅᑐᐱᕆ 2025</a:t>
            </a:r>
          </a:p>
          <a:p>
            <a:pPr rtl="0"/>
            <a:r>
              <a:rPr lang="iu" sz="2800" b="0" dirty="0"/>
              <a:t> </a:t>
            </a:r>
          </a:p>
          <a:p>
            <a:pPr rtl="0"/>
            <a:r>
              <a:rPr lang="iu" sz="2800" b="0" dirty="0"/>
              <a:t>ᓯᕗᓂᒃᓴᒥ ᐱᓕᕆᐊᖑᓕᖅᐸᑦ ᐊᒡᒍᖅᓯᒪᓂᒃᓴᖏᑦ (ᑮᓇᐅᔭᖃᖅᑎᑕᐅᒍᑎᒃ):</a:t>
            </a:r>
          </a:p>
          <a:p>
            <a:pPr marL="571500" indent="-571500" rtl="0">
              <a:buFont typeface="Arial" pitchFamily="34" charset="0"/>
              <a:buChar char="•"/>
            </a:pPr>
            <a:r>
              <a:rPr lang="iu" sz="2800" b="0" dirty="0"/>
              <a:t>ᒪᓕᒐᖅᑎᒍᑦ ᐊᖏᖅᑕᐅᔪᑦ </a:t>
            </a:r>
          </a:p>
          <a:p>
            <a:pPr marL="571500" indent="-571500" rtl="0">
              <a:buFont typeface="Arial" pitchFamily="34" charset="0"/>
              <a:buChar char="•"/>
            </a:pPr>
            <a:r>
              <a:rPr lang="iu" sz="2800" b="0" dirty="0"/>
              <a:t>ᓇᓗᓇᐃᔭᖅᓯᒪᔪᖅ ᑕᐅᑦᑐᒃᓴᖓ</a:t>
            </a:r>
          </a:p>
          <a:p>
            <a:pPr marL="571500" indent="-571500" rtl="0">
              <a:buFont typeface="Arial" pitchFamily="34" charset="0"/>
              <a:buChar char="•"/>
            </a:pPr>
            <a:r>
              <a:rPr lang="iu" sz="2800" b="0" dirty="0"/>
              <a:t>ᓴᓇᔭᐅᓂᖓ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60959" y="267954"/>
            <a:ext cx="8060432" cy="2648101"/>
          </a:xfrm>
        </p:spPr>
        <p:txBody>
          <a:bodyPr/>
          <a:lstStyle/>
          <a:p>
            <a:pPr rtl="0"/>
            <a:r>
              <a:rPr lang="iu" sz="7200" dirty="0"/>
              <a:t>ᓂᕆᐅᒋᔭᐅᔪᖅ ᐱᓕᕆᐊᖑᔪᖅ</a:t>
            </a:r>
            <a:br>
              <a:rPr lang="iu" sz="7200" dirty="0"/>
            </a:br>
            <a:r>
              <a:rPr lang="iu" sz="7200" dirty="0"/>
              <a:t> ᖃᖓᒃᑰᖃᑦᑕᕐᕕᒃᓴᖏᑦ</a:t>
            </a:r>
          </a:p>
        </p:txBody>
      </p:sp>
      <p:pic>
        <p:nvPicPr>
          <p:cNvPr id="7" name="Picture 9" descr="GN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693" y="8692647"/>
            <a:ext cx="3168352" cy="11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4"/>
          <p:cNvSpPr txBox="1">
            <a:spLocks/>
          </p:cNvSpPr>
          <p:nvPr/>
        </p:nvSpPr>
        <p:spPr>
          <a:xfrm>
            <a:off x="9217943" y="3099309"/>
            <a:ext cx="8374242" cy="6422504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604589" rtl="0" eaLnBrk="1" latinLnBrk="0" hangingPunct="1">
              <a:lnSpc>
                <a:spcPct val="110000"/>
              </a:lnSpc>
              <a:spcBef>
                <a:spcPts val="900"/>
              </a:spcBef>
              <a:buFont typeface="Arial" pitchFamily="34" charset="0"/>
              <a:buNone/>
              <a:defRPr sz="3800" b="1" kern="120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  <a:lvl2pPr marL="936000" indent="-504000" algn="l" defTabSz="1604589" rtl="0" eaLnBrk="1" latinLnBrk="0" hangingPunct="1">
              <a:spcBef>
                <a:spcPts val="900"/>
              </a:spcBef>
              <a:buFont typeface="Arial" pitchFamily="34" charset="0"/>
              <a:buChar char="–"/>
              <a:defRPr sz="35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2pPr>
            <a:lvl3pPr marL="1224000" indent="-288000" algn="l" defTabSz="1604589" rtl="0" eaLnBrk="1" latinLnBrk="0" hangingPunct="1">
              <a:spcBef>
                <a:spcPts val="9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3pPr>
            <a:lvl4pPr marL="1656000" indent="-360000" algn="l" defTabSz="1604589" rtl="0" eaLnBrk="1" latinLnBrk="0" hangingPunct="1">
              <a:spcBef>
                <a:spcPts val="900"/>
              </a:spcBef>
              <a:buFont typeface="Arial" pitchFamily="34" charset="0"/>
              <a:buChar char="–"/>
              <a:defRPr sz="32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4pPr>
            <a:lvl5pPr marL="2016000" indent="-360000" algn="l" defTabSz="1604589" rtl="0" eaLnBrk="1" latinLnBrk="0" hangingPunct="1">
              <a:spcBef>
                <a:spcPts val="900"/>
              </a:spcBef>
              <a:buFont typeface="Arial" pitchFamily="34" charset="0"/>
              <a:buChar char="»"/>
              <a:defRPr sz="3200" b="0" kern="1200">
                <a:solidFill>
                  <a:schemeClr val="tx1"/>
                </a:solidFill>
                <a:latin typeface="Swis721 Cn BT" pitchFamily="34" charset="0"/>
                <a:ea typeface="+mn-ea"/>
                <a:cs typeface="+mn-cs"/>
              </a:defRPr>
            </a:lvl5pPr>
            <a:lvl6pPr marL="4412620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214915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017209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819504" indent="-401147" algn="l" defTabSz="160458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0" dirty="0"/>
              <a:t>Business Case is expected to be completed October 2025</a:t>
            </a:r>
          </a:p>
          <a:p>
            <a:r>
              <a:rPr lang="en-US" sz="2800" b="0" dirty="0"/>
              <a:t> </a:t>
            </a:r>
          </a:p>
          <a:p>
            <a:r>
              <a:rPr lang="en-CA" sz="2800" b="0" dirty="0"/>
              <a:t>Future Phases (subject to funding):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CA" sz="2800" b="0" dirty="0"/>
              <a:t>Regulatory Approvals 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CA" sz="2800" b="0" dirty="0"/>
              <a:t>Detailed Design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CA" sz="2800" b="0" dirty="0"/>
              <a:t>Construction</a:t>
            </a:r>
          </a:p>
        </p:txBody>
      </p:sp>
      <p:sp>
        <p:nvSpPr>
          <p:cNvPr id="10" name="Title 5"/>
          <p:cNvSpPr txBox="1">
            <a:spLocks/>
          </p:cNvSpPr>
          <p:nvPr/>
        </p:nvSpPr>
        <p:spPr>
          <a:xfrm>
            <a:off x="9582448" y="555069"/>
            <a:ext cx="16413359" cy="2073872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 defTabSz="1604589" rtl="0" eaLnBrk="1" latinLnBrk="0" hangingPunct="1">
              <a:lnSpc>
                <a:spcPct val="75000"/>
              </a:lnSpc>
              <a:spcBef>
                <a:spcPct val="0"/>
              </a:spcBef>
              <a:buNone/>
              <a:defRPr sz="8000" b="1" kern="1200" spc="0" baseline="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ea typeface="+mj-ea"/>
                <a:cs typeface="Calibri" pitchFamily="34" charset="0"/>
              </a:defRPr>
            </a:lvl1pPr>
          </a:lstStyle>
          <a:p>
            <a:r>
              <a:rPr lang="en-US" sz="6600" dirty="0"/>
              <a:t>Anticipated Project</a:t>
            </a:r>
          </a:p>
          <a:p>
            <a:r>
              <a:rPr lang="en-US" sz="6600" dirty="0"/>
              <a:t> Timelines</a:t>
            </a:r>
          </a:p>
        </p:txBody>
      </p:sp>
    </p:spTree>
    <p:extLst>
      <p:ext uri="{BB962C8B-B14F-4D97-AF65-F5344CB8AC3E}">
        <p14:creationId xmlns:p14="http://schemas.microsoft.com/office/powerpoint/2010/main" val="38937200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"/>
          <p:cNvSpPr>
            <a:spLocks noGrp="1" noRot="1" noMove="1" noResize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38CA2D46-8802-475D-A1BE-FB18B65326B4}" type="slidenum">
              <a:rPr lang="iu-Cans-CA" smtClean="0">
                <a:latin typeface="Euphemia" panose="020B0503040102020104" pitchFamily="34" charset="0"/>
              </a:rPr>
              <a:pPr algn="r" rtl="0"/>
              <a:t>10</a:t>
            </a:fld>
            <a:endParaRPr lang="iu-Cans-CA" dirty="0">
              <a:latin typeface="Euphemia" panose="020B0503040102020104" pitchFamily="34" charset="0"/>
            </a:endParaRPr>
          </a:p>
        </p:txBody>
      </p:sp>
      <p:sp>
        <p:nvSpPr>
          <p:cNvPr id="8" name="Title 3"/>
          <p:cNvSpPr txBox="1">
            <a:spLocks/>
          </p:cNvSpPr>
          <p:nvPr/>
        </p:nvSpPr>
        <p:spPr>
          <a:xfrm>
            <a:off x="360959" y="862261"/>
            <a:ext cx="9001000" cy="1872208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 defTabSz="1604589" rtl="0" eaLnBrk="1" latinLnBrk="0" hangingPunct="1">
              <a:lnSpc>
                <a:spcPct val="70000"/>
              </a:lnSpc>
              <a:spcBef>
                <a:spcPct val="0"/>
              </a:spcBef>
              <a:buNone/>
              <a:defRPr sz="8000" b="1" kern="120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ea typeface="+mj-ea"/>
                <a:cs typeface="Calibri" pitchFamily="34" charset="0"/>
              </a:defRPr>
            </a:lvl1pPr>
          </a:lstStyle>
          <a:p>
            <a:pPr algn="l" rtl="0">
              <a:lnSpc>
                <a:spcPct val="100000"/>
              </a:lnSpc>
            </a:pPr>
            <a:endParaRPr lang="iu-Cans-CA" sz="6600" dirty="0">
              <a:latin typeface="Euphemia" panose="020B0503040102020104" pitchFamily="34" charset="0"/>
            </a:endParaRPr>
          </a:p>
        </p:txBody>
      </p:sp>
      <p:pic>
        <p:nvPicPr>
          <p:cNvPr id="9" name="Picture 9" descr="GN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693" y="8692647"/>
            <a:ext cx="3168352" cy="11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3"/>
          <p:cNvSpPr txBox="1">
            <a:spLocks/>
          </p:cNvSpPr>
          <p:nvPr/>
        </p:nvSpPr>
        <p:spPr>
          <a:xfrm>
            <a:off x="9577983" y="358205"/>
            <a:ext cx="7128792" cy="2376264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 defTabSz="1604589" rtl="0" eaLnBrk="1" latinLnBrk="0" hangingPunct="1">
              <a:lnSpc>
                <a:spcPct val="70000"/>
              </a:lnSpc>
              <a:spcBef>
                <a:spcPct val="0"/>
              </a:spcBef>
              <a:buNone/>
              <a:defRPr sz="8000" b="1" kern="120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ea typeface="+mj-ea"/>
                <a:cs typeface="Calibri" pitchFamily="34" charset="0"/>
              </a:defRPr>
            </a:lvl1pPr>
          </a:lstStyle>
          <a:p>
            <a:endParaRPr lang="en-US" sz="6600" dirty="0"/>
          </a:p>
        </p:txBody>
      </p:sp>
      <p:sp>
        <p:nvSpPr>
          <p:cNvPr id="12" name="Title 5"/>
          <p:cNvSpPr txBox="1">
            <a:spLocks/>
          </p:cNvSpPr>
          <p:nvPr/>
        </p:nvSpPr>
        <p:spPr>
          <a:xfrm>
            <a:off x="9217943" y="3639686"/>
            <a:ext cx="15316199" cy="2073872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 defTabSz="1604589" rtl="0" eaLnBrk="1" latinLnBrk="0" hangingPunct="1">
              <a:lnSpc>
                <a:spcPct val="75000"/>
              </a:lnSpc>
              <a:spcBef>
                <a:spcPct val="0"/>
              </a:spcBef>
              <a:buNone/>
              <a:defRPr sz="8000" b="1" kern="1200" spc="0" baseline="0">
                <a:gradFill flip="none" rotWithShape="1">
                  <a:gsLst>
                    <a:gs pos="0">
                      <a:schemeClr val="tx1"/>
                    </a:gs>
                    <a:gs pos="82000">
                      <a:schemeClr val="tx2"/>
                    </a:gs>
                  </a:gsLst>
                  <a:lin ang="0" scaled="0"/>
                  <a:tileRect/>
                </a:gradFill>
                <a:latin typeface="Calibri" pitchFamily="34" charset="0"/>
                <a:ea typeface="+mj-ea"/>
                <a:cs typeface="Calibri" pitchFamily="34" charset="0"/>
              </a:defRPr>
            </a:lvl1pPr>
          </a:lstStyle>
          <a:p>
            <a:r>
              <a:rPr lang="en-US" dirty="0"/>
              <a:t>Questions?</a:t>
            </a:r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983780" y="3639686"/>
            <a:ext cx="15316199" cy="2073872"/>
          </a:xfrm>
        </p:spPr>
        <p:txBody>
          <a:bodyPr/>
          <a:lstStyle/>
          <a:p>
            <a:pPr algn="l" rtl="0"/>
            <a:r>
              <a:rPr lang="iu-Cans-CA" sz="7200" b="1" i="0" u="none" baseline="0" noProof="0" dirty="0">
                <a:latin typeface="Euphemia" panose="020B0503040102020104" pitchFamily="34" charset="0"/>
              </a:rPr>
              <a:t>ᐊᐱᖅᑯᑏᑦ?</a:t>
            </a:r>
            <a:endParaRPr lang="iu-Cans-CA" sz="7200" noProof="0" dirty="0">
              <a:latin typeface="Euphemia" panose="020B05030401020201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99911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3b724e671c40fd12c3c46a802bd86d4be994e"/>
</p:tagLst>
</file>

<file path=ppt/theme/theme1.xml><?xml version="1.0" encoding="utf-8"?>
<a:theme xmlns:a="http://schemas.openxmlformats.org/drawingml/2006/main" name="Template_Aug2015">
  <a:themeElements>
    <a:clrScheme name="Dillon PPT - blue">
      <a:dk1>
        <a:srgbClr val="000000"/>
      </a:dk1>
      <a:lt1>
        <a:srgbClr val="FFFFFF"/>
      </a:lt1>
      <a:dk2>
        <a:srgbClr val="49808D"/>
      </a:dk2>
      <a:lt2>
        <a:srgbClr val="DEE6EA"/>
      </a:lt2>
      <a:accent1>
        <a:srgbClr val="51A1B1"/>
      </a:accent1>
      <a:accent2>
        <a:srgbClr val="A28DB9"/>
      </a:accent2>
      <a:accent3>
        <a:srgbClr val="BE7A89"/>
      </a:accent3>
      <a:accent4>
        <a:srgbClr val="EDC27D"/>
      </a:accent4>
      <a:accent5>
        <a:srgbClr val="D9D35F"/>
      </a:accent5>
      <a:accent6>
        <a:srgbClr val="87C19C"/>
      </a:accent6>
      <a:hlink>
        <a:srgbClr val="37AFBE"/>
      </a:hlink>
      <a:folHlink>
        <a:srgbClr val="329DAC"/>
      </a:folHlink>
    </a:clrScheme>
    <a:fontScheme name="Dillon Font Theme 1">
      <a:majorFont>
        <a:latin typeface="Adobe Garamond Pro Bold"/>
        <a:ea typeface=""/>
        <a:cs typeface=""/>
      </a:majorFont>
      <a:minorFont>
        <a:latin typeface="Swis721 Cn B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Template_Aug2015</Template>
  <TotalTime>13089</TotalTime>
  <Words>644</Words>
  <Application>Microsoft Office PowerPoint</Application>
  <PresentationFormat>Custom</PresentationFormat>
  <Paragraphs>115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Euphemia</vt:lpstr>
      <vt:lpstr>Garamond</vt:lpstr>
      <vt:lpstr>HelveticaNeueLT Std Cn</vt:lpstr>
      <vt:lpstr>Myriad Pro Cond</vt:lpstr>
      <vt:lpstr>Swis721 Cn BT</vt:lpstr>
      <vt:lpstr>Template_Aug2015</vt:lpstr>
      <vt:lpstr>ᑲᖏᖅᑐᒑᐱᒃ ᓄᑖᖅ ᐃᒥᕐᒧᑦ ᓴᓗᒻᒪᖅᓴᐃᕕᒃ −  </vt:lpstr>
      <vt:lpstr>ᑲᑎᒪᔾᔪᑎᒃᓴᑦ</vt:lpstr>
      <vt:lpstr>ᐱᓕᕆᐊᒃᓴᕆᔭᐅᔪᖅ ᐅᓂᒃᑲᐅᓯᐅᓂᖓ ᑐᕌᒐᕆᔭᐅᔪᒧᑦ</vt:lpstr>
      <vt:lpstr>ᐱᓕᕆᐊᒃᓴᖅ ᓇᓗᓇᐃᖅᓯᒪᔪᖅ</vt:lpstr>
      <vt:lpstr>ᐱᓕᕆᐊᒃᓴᖅ ᓇᓗᓇᐃᖅᓯᒪᔪᖅ</vt:lpstr>
      <vt:lpstr>ᖃᖓᑦᑎᐊᓕᓴᑦ ᐊᔾᔨᐸᓗᖏᑦ ᐱᓕᕆᐊᒃᓴᑦ</vt:lpstr>
      <vt:lpstr>ᐃᕐᕈᖅᑐᐃᔾᔪᑎ ᐃᒪᑦᑎᐊᕙᓕᐅᕈᑦ </vt:lpstr>
      <vt:lpstr>ᐃᒥᕐᒥᑦ ᓴᓗᒪᖅᓴᐃᕕᐅᑉ ᐋᖅᑭᑦᓯᒪᓂᖓ </vt:lpstr>
      <vt:lpstr>ᓂᕆᐅᒋᔭᐅᔪᖅ ᐱᓕᕆᐊᖑᔪᖅ  ᖃᖓᒃᑰᖃᑦᑕᕐᕕᒃᓴᖏᑦ</vt:lpstr>
      <vt:lpstr>ᐊᐱᖅᑯᑏᑦ?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Kugaaruk Wastewater Treatment Facility Remediation</dc:title>
  <dc:creator>Probert, Jeffrey</dc:creator>
  <cp:lastModifiedBy>MacCaull, Katherine</cp:lastModifiedBy>
  <cp:revision>173</cp:revision>
  <cp:lastPrinted>2021-10-06T15:50:08Z</cp:lastPrinted>
  <dcterms:created xsi:type="dcterms:W3CDTF">2017-10-03T16:48:01Z</dcterms:created>
  <dcterms:modified xsi:type="dcterms:W3CDTF">2024-10-07T19:49:33Z</dcterms:modified>
</cp:coreProperties>
</file>